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9" r:id="rId2"/>
    <p:sldId id="258" r:id="rId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80492B-4A40-4686-B5F6-2EDE18A20996}" type="datetimeFigureOut">
              <a:rPr lang="es-MX" smtClean="0"/>
              <a:t>09/12/2024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AF3A12-8973-48D3-BA28-D77886334DC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76335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AF3A12-8973-48D3-BA28-D77886334DCF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913289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AF3A12-8973-48D3-BA28-D77886334DCF}" type="slidenum">
              <a:rPr lang="es-MX" smtClean="0"/>
              <a:t>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913289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57D86-9F9B-46E7-853B-946FE9373F0B}" type="datetimeFigureOut">
              <a:rPr lang="es-MX" smtClean="0"/>
              <a:t>09/12/2024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D2004-B151-42C3-9920-CF74C573900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76311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57D86-9F9B-46E7-853B-946FE9373F0B}" type="datetimeFigureOut">
              <a:rPr lang="es-MX" smtClean="0"/>
              <a:t>09/12/2024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D2004-B151-42C3-9920-CF74C573900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80760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57D86-9F9B-46E7-853B-946FE9373F0B}" type="datetimeFigureOut">
              <a:rPr lang="es-MX" smtClean="0"/>
              <a:t>09/12/2024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D2004-B151-42C3-9920-CF74C573900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39391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57D86-9F9B-46E7-853B-946FE9373F0B}" type="datetimeFigureOut">
              <a:rPr lang="es-MX" smtClean="0"/>
              <a:t>09/12/2024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D2004-B151-42C3-9920-CF74C573900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91142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57D86-9F9B-46E7-853B-946FE9373F0B}" type="datetimeFigureOut">
              <a:rPr lang="es-MX" smtClean="0"/>
              <a:t>09/12/2024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D2004-B151-42C3-9920-CF74C573900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24858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57D86-9F9B-46E7-853B-946FE9373F0B}" type="datetimeFigureOut">
              <a:rPr lang="es-MX" smtClean="0"/>
              <a:t>09/12/2024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D2004-B151-42C3-9920-CF74C573900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75256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57D86-9F9B-46E7-853B-946FE9373F0B}" type="datetimeFigureOut">
              <a:rPr lang="es-MX" smtClean="0"/>
              <a:t>09/12/2024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D2004-B151-42C3-9920-CF74C573900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01043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57D86-9F9B-46E7-853B-946FE9373F0B}" type="datetimeFigureOut">
              <a:rPr lang="es-MX" smtClean="0"/>
              <a:t>09/12/2024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D2004-B151-42C3-9920-CF74C573900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84129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57D86-9F9B-46E7-853B-946FE9373F0B}" type="datetimeFigureOut">
              <a:rPr lang="es-MX" smtClean="0"/>
              <a:t>09/12/2024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D2004-B151-42C3-9920-CF74C573900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296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57D86-9F9B-46E7-853B-946FE9373F0B}" type="datetimeFigureOut">
              <a:rPr lang="es-MX" smtClean="0"/>
              <a:t>09/12/2024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D2004-B151-42C3-9920-CF74C573900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3044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57D86-9F9B-46E7-853B-946FE9373F0B}" type="datetimeFigureOut">
              <a:rPr lang="es-MX" smtClean="0"/>
              <a:t>09/12/2024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D2004-B151-42C3-9920-CF74C573900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24784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157D86-9F9B-46E7-853B-946FE9373F0B}" type="datetimeFigureOut">
              <a:rPr lang="es-MX" smtClean="0"/>
              <a:t>09/12/2024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D2004-B151-42C3-9920-CF74C573900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87458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かわいいクリスマスのフレーム・枠 | クリスマス イラスト 手書き, 折り紙のデコレーション, フレーム 無料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2083" y="44624"/>
            <a:ext cx="9336083" cy="6597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59604" y="4077072"/>
            <a:ext cx="9205986" cy="1470025"/>
          </a:xfrm>
        </p:spPr>
        <p:txBody>
          <a:bodyPr>
            <a:noAutofit/>
          </a:bodyPr>
          <a:lstStyle/>
          <a:p>
            <a:r>
              <a:rPr lang="es-MX" sz="13000" dirty="0" smtClean="0">
                <a:latin typeface="Maple 3 Cartoon" pitchFamily="2" charset="0"/>
              </a:rPr>
              <a:t>Fernando </a:t>
            </a:r>
            <a:br>
              <a:rPr lang="es-MX" sz="13000" dirty="0" smtClean="0">
                <a:latin typeface="Maple 3 Cartoon" pitchFamily="2" charset="0"/>
              </a:rPr>
            </a:br>
            <a:r>
              <a:rPr lang="es-MX" sz="13000" dirty="0" smtClean="0">
                <a:latin typeface="Maple 3 Cartoon" pitchFamily="2" charset="0"/>
              </a:rPr>
              <a:t>Martín</a:t>
            </a:r>
            <a:r>
              <a:rPr lang="es-MX" sz="11500" dirty="0">
                <a:latin typeface="Maple 3 Cartoon" pitchFamily="2" charset="0"/>
              </a:rPr>
              <a:t/>
            </a:r>
            <a:br>
              <a:rPr lang="es-MX" sz="11500" dirty="0">
                <a:latin typeface="Maple 3 Cartoon" pitchFamily="2" charset="0"/>
              </a:rPr>
            </a:br>
            <a:endParaRPr lang="es-MX" sz="11500" dirty="0">
              <a:latin typeface="Maple 3 Cartoon" pitchFamily="2" charset="0"/>
            </a:endParaRPr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1259632" y="620688"/>
            <a:ext cx="6696744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11500" dirty="0" smtClean="0">
                <a:solidFill>
                  <a:srgbClr val="C00000"/>
                </a:solidFill>
                <a:effectLst>
                  <a:glow rad="495300">
                    <a:schemeClr val="bg1"/>
                  </a:glow>
                </a:effectLst>
                <a:latin typeface="The Perfect Christmas" pitchFamily="2" charset="0"/>
              </a:rPr>
              <a:t>Felices fiestas</a:t>
            </a:r>
            <a:endParaRPr lang="es-MX" sz="11500" dirty="0">
              <a:solidFill>
                <a:srgbClr val="C00000"/>
              </a:solidFill>
              <a:effectLst>
                <a:glow rad="495300">
                  <a:schemeClr val="bg1"/>
                </a:glow>
              </a:effectLst>
              <a:latin typeface="The Perfect Christmas" pitchFamily="2" charset="0"/>
            </a:endParaRPr>
          </a:p>
        </p:txBody>
      </p:sp>
      <p:sp>
        <p:nvSpPr>
          <p:cNvPr id="28" name="1 Título"/>
          <p:cNvSpPr txBox="1">
            <a:spLocks/>
          </p:cNvSpPr>
          <p:nvPr/>
        </p:nvSpPr>
        <p:spPr>
          <a:xfrm>
            <a:off x="0" y="3532675"/>
            <a:ext cx="8964488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MX" sz="13000" dirty="0">
              <a:latin typeface="Maple 3 Cartoon" pitchFamily="2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854883"/>
            <a:ext cx="1415550" cy="13801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004698"/>
            <a:ext cx="1938801" cy="19388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AutoShape 4" descr="data:image/png;base64,iVBORw0KGgoAAAANSUhEUgAAAWgAAAGsCAYAAADwnD13AAAAAXNSR0IArs4c6QAAIABJREFUeF7svQmAZGV19n9q36t6X6Z79n1jHXYwEBXFQIh+EYzERBMjwSiSaIziBvGfL4nrJ58mahQTogmCSz5EBNllx2GbGZi9e3qmp6f3rfb9/zvvreqpaQaYnn3g1lBUV9Vd33vruec+5znPcYj9sEfAHgF7BOwROC5HwHFcbpW9UfYI2CNgj4A9AmIDtH0S2CNgj4A9AsfpCNgAfZweGHuz7BGwR8AeARug7XPAHgF7BOwROE5HwAbo4/TA2Jtlj4A9AvYI2ABtnwP2CNgjYI/AcToCNkAfpwfG3ix7BOwRsEfABmj7HLBHwB4BewSO0xGwAfo4PTD2ZtkjYI+APQI2QNvngD0C9gjYI3CcjoAN0MfpgbE3yx4BewTsEbAB2j4H7BGwR8AegeN0BGyAPk4PjL1Z9gjYI2CPgA3Q9jlgj4A9AvYIHKcjYAP0cXpg7M06fCNQLpdfdp47HI7y4VuDvSR7BI7MCNgAfWTG1V7q0R8Bx2033ODpjUZdzz33nHN0dNRbKpVC6XQ6nEgkAsVi0eUGqB1ebznqj2adfmeiqalpfMmSJekVK1bkr7jiiuLR32R7jfYIvPoI2ABtnyEnxAgQBTvZUOeOHTvcv/3tbyO8Rnu7ugK79+wJjYyM1A8MDrak0ulOpzgbS+VitFQqR5wOR9jtdgVFHAFiaGe5WHKwnLLT6cyVypIoS2k0XyzuiUViG09evXLjFe9977Z3Ft454rjCYYP1CXFWvP430gbo1/8xPiH3UGmJhx56yFcYGvI939PTsH3z9vk9O7vm7e7rXzQxMTa/UCi0icNRXy6V6j0ud9jlcnmYxwMou+EuXOy0ObehMoRIemoMAGdhOinyGdOVnS5noVwsZzLZzIDP73vsDy5753+sPHnlo1dffXX+hBw4e6NfVyNgA/Tr6nCeGDuj4Hv77bc777vvPqfb7fbF4/FgX19fOOB2N+Xy+dZ0NtsKLTEXeqIzk8nNyhfybaBqPeAaAnBD7KWLv/lT4VcchXze4fF4DPDqUz+F0hBAe+ozHRl9D7Cb1/08yoVSKce8W5uaGv9l9ckn//zf//3f+0+MEbW38vU6AjZAv16P7HG2XwrK/37jjb4HXngh2js+3p6YmGhPJpONTodrTrFU7Mzlcp2lcqmlWCw1E/HG2PwgQKpIap4WFhPyAsDVyFj/duskvGqUrJPoUz/X91WArkbQGj2b7+E3rIW8fJBKZeLpUml7KBz61jsuu+z7X/nKV5LH2VDam/MGGgEboN9AB/to7arSvETI7nh3t+/FnTvbX9iwoaN39+4FhWx+uTidy4DIzgo9ESoUiz62S6kJF0SEE4A0WGyFxxbY6nN61Fv9vEykTBRuImadXkFY/9ZXQN98p/PqZ/q3fuZ1E23vB6AVyJlPOeoSUfyWhqbG6z/3uc/9wk4gHq0zx17P9BGwAdo+Jw51BBzvfve7nZ2dnV7ALzg4ONjKc+nQwMDCxER8IVHxMlYw1+lyNQDCPkDQCwA6q5Gwgmc1+nVDUyg3rO9reePayNnwxxUwVlrD5/NJMBjcB8j1c/2sCvBE6pJKpczTC0gXcvvSy1Ww1umVAtFXwDyXzWZ/efbp53309jtv332og2TPb4/AwYyADdAHM2pv4HluuOEGVVN4t7+wPdrT1xPLlDNt2XR2USKVWF4qFFYUiqXFxUKhDuANwkv4ADulJ0xEXCUVpqLfCl+s0a4CMtG0iWwVtPXp9XoN0Oqzrq5OYrGYNDc3C/I4aWhslFg0KlF98nkdz3A4LH6/fyra1uUCsoLKQ7q7u+WWW26Rp59+WvxE0LWPqiDa4bQAWterag/+HnW5XR+ZPW/eT0hYFt7Ah93e9WM0AjZAH6OBP5FWq5TFl770pdBTTz3V0LWla0kqk1glZceyQrEwP5fLzoLMbQbIIqCrl/0y2TvdP0XyaqRc3d/KVwaMlTsGuU3EquCq4Ns+a5bMnj1b5s6dKy0tLeYzBeeGhgbxAb6BQEB8AKjSFQrAOr+JtllWBjCeGB+X/v5+6e3tNc89e/bItm3bzKu+L+l64aD3d+JXy1mmthmMZrv/o3P+vE8/8sgjQyfSMbO39fUxAjZAvz6O42HfiwcffNDdhc74gQcemL1hw4bTxkdHzwHYTmVFHQCqRsg+qAZw0u1UyqEClA7kFWZbNCrVk0vBE1ZZUdvQF1UVRSAUlHlz5srqk0+S5cuWy9JlSw0wx6IxcXvc4oWmgBZBrkESsOYsBc5ZNiLmREJGhodld+9u6d25UzZt3izdXV2yB3DWz5XW0HXp+nW9CuAK6EZmV00STh+1ynqqAK1MDPu11hvwX3vllVc+zd3DXr3eYR9xe4H2CLx8BGyAts8KMwJKXUAFeIg2o65SafbuwcFTqcY7PZ/PrwaEl7gdzijUhY+/zTnD54YK0KRbVeKmn2s0rN9VE3YmwQfYauSrEfHq1avl1NNOlZNOPlmWLl1KVOxj2gqolxVIragbJYXkAVilKJDbyeDAgOwiAt6yZYts5bkTUB7gs/j4hNmGKvBXlRr7O6zV6P2VDnlVolf7PduxyxcI/d2bLnrTT7773e/a2mj793JUR8AG6KM63MfXylT6diPSt02bNrVt3bh1STafXkM13qnFQvE0vmsE7IKm6EOVFWBvNTquqiSq6goFR31UuWQFQqUlZkNTLF68WFatWiXLli2TefPmGarCoxyv/qsoNBTQJyYmZGx0zES/SlH09PQYSmL37t0yNDRkeGQFa33WJhB1m6afxLVyu5mM+P4Amn0d9/oDX12+cvk37rjjjvhMlmdPa4/AoY6ADdCHOoIn4PwVYI785v7fLBoY2HMOJMD5mVR6BYUaHUTIEQBQqz4IbC3wU7pCKYoqMNYqLwyFUdEma5S8fPlyOeuss+S0006T+QsXShMccjgSNuCt9ARFJTIxOSGjgHHPjh2GH97Vu0t27eqVocEBmSQiTkBPaNRMxD5FUaje2UTAyllXtqkKqNNP4tqCldrDczARNBrtlNfn+/6cxnk33v/0/SMn4OG2N/kEHgEboE/ggzfTTf/Od77jGR4ebrj37nvP2d3bc1E2k7uIUuc5SOHCwJ5W9RlAVBqjWnWn0W2VulCQrWqKqyCoEW1HR4dcdNFFcvnll8vJUBcqfVNaw2iRC3nAeFS2b98u69atky2b4IpRVGiErFGz0iO6jqp6olhZX+06dTlV+Vtt0rFWJ107fXXbpo/PawF0dfraYhg+yzndnp+017d/4pFnHtkz0zG3p7dH4FBGwAboQxm943zeKoUBMLYO9/cvHR2bPGMyPn52MV881eN2NRIiezkBDAFcLeKoRsdT2mRAu4LQ5AiJtSsFH/rZokWL5B3veIdcfPHF0oD0LUPUG5+cNIC8eetWA8rbu7sMXzw2NmYSdxgWmcUpMKO/27cCUKv/NClYeVSBtrZK8GVDjjSuSq286nQHeKyqoF+zEdSGu+9sbG68FpOmXQe4GHsyewQOywjYAH1YhvH4Wwia39D/+8lPFvbs6jsjHp98WyqdOh3waYGzDcBJOF2IfiuVc5Z5UMW7Yn97ot8rOCvlUQVy1SSfe+65cvrppwtRuZGxKXesfLG+h8sWfDVELYmMekLpiWkOzMaermJeNBW1VquwLaXeaz6q21U74bQI+DWXUXtBmB5lkyQssNO/qquv+yg2pj0HvDB7QnsEDsMIHNiv4DCsyF7E0RkBaIwg0rhl655f9w543PM5wCswG2oGCLWCT2ungWYIjRna1Ru+12XJ1JSS0FeNgqvRqyopasutdW81tThlla+S52lDYGk3ah77mea1Rm1/JduvNc8rfb9fFQdaaPieX8VsgD7YYbXnO4QRsAH6EAbveJn1tttuc1FeXUchyfwXnnvh90bHRt9FMcdSLavmaURsVSBVEDIJuxkCNB4ZRNB76YTqvisoV9UctdGn/l2sJA+nj9NUSeEJAtAut+eXrbParn3sscd2Hi/H3N6ON8YI2AB9Ah/ntWvXer72ta/NGugbOHs8Pn7JwJ7+k6Ah5nNbHtES66qbm0bMVRVGFaCn0w0HNAyVs6VKjUzna2uTc+aC8AoLrQL0y64RBxFBm1UcxrP4ZfsExeH0eu/saGy49jc2B31Ap4k90eEbgcN4ah++jbKX9OojABC60C+33nPPPWeOj4+/E4ncBUSynYCLW8usq8UaVSpCq+j2pxWe6ThPV1Dsw07UeDEfqFpifwD+Mtpjpht5iNPvD6DdXu8dHXNmfww/jt5DXLw9uz0CMxoBG6BnNFzHfuLvfe97DT/72c8uovz6SsDkLECzlYOo/pkaMpvEX5UL1q01xSU1HsoHuwdV0K3VPddWC9Ym5qqRtLNSITi1zmln24kA0JSJF7w+AHq2DdAHe+7Y8x38CNgAffBjd9TmVI75pZdeanz++efnbdq86T3jk+OXh4PhOdhmukvI1twVfwnNAdKLD46Zw1rpHmJAWpN1iuD6ppJVY6qKXwbqjJfticU16KRTIMobjW73B8q1ybV9FBTTOYwTAKCnD4UCtM/n/8Ws2R3X2hH0UTvl7RVVRsAG6OP4VFAd85e/fGPrI488dfbOnl2XDo+MnFZ2ORaRrAu5YJW1Pwgd9eiGqo5wxjvOgKoqJ0oO03NvSkWhSUFDHxhZBab2lehWoRtLIAPF1ZPBLIUZFJxrVRhoOA4n3Xscj/zeTVOA9vsDd85dMO/aX//617YO+oQ4aq+fjbQB+jg9liQAg9/4xjdWP/fcb69KJVJvz+cKc6jO81J67HDh9lbK5o0m2Q2CGrc2dXmrPZoVgJ6+e9WgViNofZiouAagp4JeLSLZG3CbcNoq1n5jPUwEHfDfvWj27I/c9cADtg76jXX4j/nevtF+b8d8wF9rAzQB+E//9E/zb7/9x1dQ/PEePCgW+Tw+n8bIpULZYQpKtMUTPhW0z7PM6c1RBFD3OZq0bzIRc2WNVcqiMo1jKnFYAd1aOsJMY6kwamY3q3mjnTBaqOIJ+B+e1dHxl1Ac217r+Nnf2yNwOEfgjfZ7O5xjd1iXddNNN/m2bt3avHnz5rO3d3VdlUmnLggGAw35XM5BaTZN+ygKKUFsmJ57+GO4gV9XWQolrD0BU6U5SoZrth4aTWtkbIHq3nRc9XsX4G49aiNv5aV1GdZp4VDqpIb4mLF4+rCO0LFZGBfMIiYlTyycO+eaXz/00IZjsxX2Wt+oI2AD9DE+8gCA86tf/ers+35931t2dHe9I6El2U5nG7plL0jscLtx+wRL6X4tjqIWAhI1g81ZoXLPR+8+N2RFjqq+gnpmWABtKvimRdQaD5uurAa0zVRmzzXqVjC3KI+94GwBdG3EfLAi5WM8wIewek2IolqBrnc9t2zl8mvuuuuutYewOHtWewRmPAI2QM94yA7fDICz+1Of+tTSX95554cT8cTbVcuMV7IH3tNRLpRo7eSmrDpL1AyNUeaJQkPt8vNl4NmVlcVnLJOh5IgMbR+SQI5efKCtSRiWibK1vx6JwCoA06VVPMzvUbBX7w1V3xme2Yqg9yYU954S1rcWUB/OkurDN4JHdkkVgNb+Ky8uWb7sL0kSPn5k12gv3R6BfUfABuhjdEYgnWv+7x/96JInHn/i2lA4vBKbTaqzvQ7YDCNbdqo5kbEa0pZRCpAqzQCgTfScklK0LKddcqbEHWnpXb9b4tsmJZAnks7BfBQcEgxFZUI9lX0egNpyjfOwYIJuHPhJLFbiaF2DgyhdTYcMYDOdpfOwRHZVesQC6GNdRnL0DxbjUcK9ZNvipYuvvu+++x46+ltgr/GNPAI2QB/Fo69tpdrb2yN3/PyOs7u6t12RTKbeSpJvFojs0hZPhl9W2ZwLK04FaJ4lZxFJnFIRFkC74ClyjqS4Z7llyUWrpV/GJVyok4F1eyTePSjhtFP8WbjqknLUPskwWxZOhCoWoYpFMFY2AA3qWN7OCtx0uTZNXI2DnEV/7E0RMg+KEIvs2GsFehSH7ZiuSgEaH5Jdi5ct/Yv777//3mO6MfbK33AjYAP0UTrkJAB9N331qysef+qpd46OjV1KkckSj9sdhNYwpdlW8q8obpeXztOa/9MYt2j0zAUtQDGdRJQHLgLQcQkujkr7OXOluzgkIVed1APSoxt3SmJLv/gmyxIq4SpadBmaI6u+GBolG5jlQjCVQORdUZeJEb+Cr0bPU2dEhac24Kx/W3H1G+0BOOsNTf+C+Qs/+OBvHrzrjbb/9v4e2xGwAfoojL9agNLP7qItGzdencvmzgeRY8jnULpBKlRaOCm1YMqojSaDCBhw1qdyyFMAbXR0Bcm5kxJdXieN586WbeV+koY+8Sad0uquk+T2YaLpHeKedEjIEQTPSTI64bK1H6vyzi6auhYLROmsL18QvzcghUzBqEQcLN+oNkhIWg+L5tDVWmqQN97pogDNXcbIgvnzPvTwo4/+/CicLvYq7BGYGoE33i/uKB58LdGGt2zZsG7dh3bu3PU+Bnse3hjGZa7qmWGsOiv9+rTwRMFTQ1ylODSKtgDaaDDErZYbpRwAnRL/4pA0/8482VTulWhdRErJnDiSZWkkmi4OZGXPCzukMJyTYN4r3gIgreCrihAAmh7Y4vKWJBj0kXT0SGI0IQ5UIAakTf9XplOSQ1kVhWmyhFV9xxvthFGbVbqLj8+fN/fDjz7xxH8fxdPHXpU9Am/AkOgoHHTlmuPxeMPjjz++ZrB/8H8VCvlLQeRmANiplIZuglIaBgqhF0zHkkrzVQVRYBlFBnI6/tIEIY7xfKK8tBtuuSAFT1pKnU7puHiJvCS7JBzzSXM0Kr07+pgqIDFXg/jjThnbMij53XFxjGXEbSR6CrhcEAIuibaHZQUNXnds2iG7t/eKT/wsG6mectfGe0lBuqKtNjSHVfhiNr6mqGWf6sVp31cZbTPLNGTfh0nRCV624OqBsqaszl8lW6Zm2d/xrC26mf79DK4w5v5BATqfj0NxXPfoE4/efBROH3sV9ghMjcAMTld71A5kBLQS8Lrrrlt5/z33XkkPvkvxzVgE+AYM7avVe0ppVNQSte2eNIpWAK2CIm1SUXJYWgv1zUC/YQBaAOiSOy359rLMv+wkWSc9wHhOTl60UPp7eySeKkFn+KXeWyeBlEt88aLkB8ckG8+AvW4JeZ0Sq/OLO+qXsISk+7dbJbEzDoCzbNaTN4lALgRlnyFbWDv/NKwmpq50YlEpn1W5WKleZD7lz9WkyYC49hZUQgRcNxG4Sv4QYGskrv+or5mS72kxjBLfVnGMFs9oay2dl0/Md3qZgo2vSgatNRuVi6vi0qeRvvqE7KMFVD6Hh+q+qxSNfl921tZH7j2i1Y5chnmvLtfsNTmAYiExf+GC6x/7zWPf5Ni9GvwfyCliT2OPwAGPgA3QBzxUrz3hgw8+6P7O1795yqO/ffyLbpf7HH7oEW0zZYjmA3xQt2LoBQfJQIVLLcm2CAaFPA9oQ58/F/3+mouy6PJTZJ2zl6RhQeq8Llnc3iBbdvXJeFlbUQXEkSlLrOSRiEkCAvkAtCNLRF1IK/xLY7lB9jzeLY7evHiZTteY02idC4EDwFYsc6AicfvYBgU3pUmsq4jx5TAseQVctR2WaQYAoLl1AkhvN/ui4Kia6zyojLrbQJ4CdLVoplocYxXXKHgCx8yjqhYX0bxqwBWczV2E0W1b61D6R5/mgqYXBkOwV5hyA6EWQJsovgqpesXQZVcqK6sHpQrI5oJZ+VAjZ7O1mqQtFlKz58z+30889tSXOZQIGe2HPQJHZwQOGDiOzuacmGtRSgOVxqyN6168nHZTf+5yOlbzA4fRwDND5WszeBiANolDpRTo/WdoCY0gleYAZst4cADQ2VhOllx2imz2DkrKTdScS8ppS2fLyMSo9E0mJU507Cx5JYAm2g2vbRQg0CdUwJi4GPZZmvJR2fPETvHsyhNpw0GXvawbIyYFS+WjWWOxmAVNuSig9nDymYmkq2XihqO2onv11lOpnsI2qzGvWvmoDbcUmKs+IQqkuk8G/K2lGVaFvarQHBrBa+htUSpamKPR9F4FiZW4tKR/endhRfEGoCupTGu4q5F57fjrHYwCtq6j1oPEXH0sJK8kbc3sFQawXCpkW9tavvnY2p991uGYn5nB4bQntUfgkEbABuhDGj6RL3/iy6FfPP2L0/v7+q7IZbKXEI3NIQmIRbN122+g4sAD6CmaA2sko+LQoNP8ZSJI7SVIDOlMSSaUlmWXnCQ9oQmZ8BDtUfLdHCxLe2tUNvd0y6irHozzUTlYNewHmJ3w1wCZ2+0TXyEnLYWwJDaMyOSzg9KcqZNgIWCkHjnluQF9QmD2Icf0iolw0sqBV2mIShRqgJN51O5U7/6VEtFydCtSrQCwOcv0A01+Wg1rnYZ3UHC1qhotZt6qgjQzGg9Uq1DGoZ7XSmIofjK/RrWmeMeUOFZPYSt6tqJeaxHGcFW3qRK5m7/NEWGHLC7D2hYD/3qPovcFOuDVkNsiXtzFUqE+VnfLbT/6z4/OWrMmdYinjD27PQIHPAI2QB/wUO07oUrkPvjBD855/OFH3kVz1PfnspmFgHJAP9dGrTq1cZqb6aP2dlzBqQLQpQpAG2MOV0ZS/oSseNvJ0hdJyhhedzlC0mA5KSsWNBFFD8qm0QLAF4YUwdIDQHKUM8AP1IbTL4FgRLzZlESyTolOeKX3N13i2+PkfVCZbgPOWUoSCw6lWJgbqZ5G4w7iboObAKRGyIpySnlU1dEFFXAr2FUSnco9a0GMFbZaQG4sS030bO1oke0u8VSA1mWrfarSCybqZhrDWUNzKKAbyqNCY5jImUW6tXTdgmID0PpfsQLIhspgZbossz4t/DGqGe4EFJz1rkC5bJbl0QuHFgkZoGZdlVyBXhiYuhgMhv7nP+746ftbVq1KzPSQ2tPbI3CwI2AD9EGO3Lsvu2z+s+tf/GS5VHxnoVBo8Xg8Dl6FV836SyAQkFwuZ3jZmUTQVfAqwP0q2Fhm+urFYcWuBhjdOUn6ErL0badIXzQtw0jmCoBVoJSRWXVlmTe7WR55YSOfRYmiKVgBlN2Arquckhxg60P7XEewnBwYllZfkxR3ZmTouT5xDVvUQ5mUZlyLYUJ+md82R4ojeZkYJMmYV4qjwu0au1KoE0DcyUyFQoZ9DpqkXjpHIhMaQbnhKeBUaFZqoQLoVtEi48MOF+HbFUw1MerhguCEZnEAojm2Ja/ATqWjFt3oWLg0WjeBs0UCVakOEz+b8ngdI+MwYoBbP1MQtoBXLwBsdy4P6EL98KkX8PeyTB8AHXAjSTSA7DCfK0i72Jass1RO+1z3/v3N//WeuRecNHaQp4w9mz0CMx4BG6BnOGTvf//7/Ts2b7uwu6f7I/gyX0i0HNREYG2na12kgvXBRNDKtxrtBGhUMDSHFXHqq0aShSJA6SnIBAC94tI1sjOckiEXAIeJv5fvgpKUs09dJDt6dkj/cAaQrpMM8jlV9TkAROVVg16/RIJOGR0ZFB+meS2+Zin15SW5a0Iy8aT461BwhERa65tlYf1c2fTwS7J7Uz98cBjw9IGOmkgESHW9Du74eZbJna1cuUoyMLTbt+6GGmGdmjjUKLsCm1oIoxSIIqzeXBTZniLGT2UtmgHkPVwYvEEKbNxBiXkbZKQ/LskUdAtQqncQGkWrn4gmGS36xKQIrad+Dm+tAKzRsI/vvOo9woRepvUxv5cLBqlTqVNAhpLxMJ4kc9kvq1OM4br1qQlCXk0kz3LSbGwy6H/yr/7xs3+49Iords/wlLEnt0fgoEfABugZDN1ll13WtOnFF9+az+auxdviJAbPUBpGvVDRNc9gcfudVEFCi1TyAFgB4DIOzdyKa1Rn+Gc+S8FBp4iUl192lmx2jsiEl3l8lIinM4BRWua1BuWk+W3y+FPrZaIQkSzJP6ffj+8GkWOhKHV+r4SjAekb7odaZi8Iv+slAgftNetWsC2STAwWfRKLB6Trvk0iCV2/HxDzg2QKf8AiVEvBFefiMCH1jSE55+xzZcuLO6ULMHeVQ0bjXdKqRYt8APiUj9B9QFvMOrI83WE02U0RqWuqE28jNErIIdFSUFodTfL0PWslNaGNCdCFqBJFteHw4x5ezZ0EVy43oOwj0tXoN8RFKgzgRvAyiVEyHyXyDgPuIab2MIYuHAK9PMNp/LQZh2KF8sizNzm2jU+5KLJt+l7ldXo5Ydk5ovlJt3f9//r4R646928+uv5Qj7E9vz0CBzoCNkAf4Ei9+93vbvvtE0/9ZalQ/GOM9OdmMhmtCCR/pZHkQXDNr7BeS+EABwzFUYC6UBVDAVc6H7xuTiNOT0kSzrS0rVkgoVUdsrU8TGUhAAS1oiXbLiR37lJcLj1nmezuHZQNO9BAI7kr+oJGQufLp6XO45K6ugbZOTwgGQCfHBxlKkTgSOMcJA8jQUCYllrNpTrJb07K0KM9EipTNs5lwslriYi8qBWJXCiyvknxNuTlpNOWSWNdo2x4crMMbJ8UfzlqXVRULkfkSo0OwJeVdCktGe4AstjqtSyZJc0LZ8F3FyXDtxkuLi4GYJ67WQYf7ZYsDn2+tF40oHfyOfFDhfjZPz9jEwgAvqGAdMbqpSkYllgoCEh7+I59BHydWeiXFAU6Of7O5Mz7EtSLKP2CZaA221WAJn/AxYLdBaCLXGQVnDMGsPcCtFJEo2VH1wV/8YEP/t4/fP4hWwt9gD8ae7JDHgEboA9gCK+66qrORx999DqSR38CL9nEj9vwzT6fT3LwzSqnU7vOw/GwImhu/1FmTBQSUh8NSYxoN51HOldKGmCLzGmU8PwWGQpkZdSbNyoINTsqQ9q6PbwpJWRBpCirVq6Qx595ieW4iLr9ALUHu9GsxACipoZm2TEwJBmAU7liD2eCC+/p+oBXGsIhGd89LO3lJun+9SaJDgDeOfbR6KBD2n9eAAAgAElEQVQBTJefCJ9I3pMkWTkpS89eJIEYlY4oPQY2DsrItnEc9fxQDZoU1K4vOUlxYSix7d4mv8QWtErL8tlSZJ7d8QFJaLzKBngBznYi9EhfUbp+sU7mF6ISyBAVozoJBz0ShQKv8zskxjZG60I8wxLhGER5erQYBs6/pE8AucwFxkXUXM7gpw04O7n4lAHnIq9p3ucrAF0AoLUMJ8+riZYVoBW0DSuudwlagemVkXxp9+r3vuuaP/rWTb8EoA/PwT4cJ4y9jNf1CNgA/SqHV/XNd99995zdu3d/isne43a6ohgMUeimEeFejbOx7TxsAG3lvYpElQUkCgGC2ZPPWCUwBvDOWRknQZgPU8ZdjMuEMy9pKGHDUKNA0ASXJiSdqr7IDMmFZ50m4yNjsr57l6Q9YcCYOJlItImFtjQ2yfbePdAMoJ6qGpDT+ZlvQWcz3hxjUpjIS2MuJhvuXC9NCQ+RKE+AuQTAKf+c48JQgGZpXNXGxaJe4lxAYt6wTGwZwqxpt4Qy0BXqba0VKSzeW08JOheW0Jx65nPLcGFSJvJw19pt0eQOyzI35ZWVQx6JP94l7RNsI6qSek9IvJylHvhuf5nkKwsNcjfhI4HpimhFpFd8YVTdHI8C+6bSxjLPIonAokbL3FUoMGsDhKJG0QrWlJqUibLzRPcMmwFofc0rQPPM8LkCtKlrVOoKimWiJCMdl7zp2g/98Ie32gD9usbE42rnbIB+lcNx5plnLunv77+GBOD7AOEG7r4dJPSNbEwBxRgdKThrgYb2oToMD02kacpKW1o54Zbz0BWhZr8sPneF9PtJCGKUlIe3VcOjNICVV0mDWpQCQCEqBUsFikrgj71EpLNJ9q2a2ypPrdsko6ggcu6AAaiWWERa4X23dfcBTMg5SBS6WVZrI4AY8crWjS9Ja6RdWr2tMry+X0Ze6pX0MHI7FCGGo6abi7/FJ02rOqU8OyS9pUnoDkCYCLotH5aBtVukPJgC96libIlJtK1eXA1+yQRLMg5vrU0GVKWinV0a/EEkf4Aqpejn5Btl0fMTEt2ZltC4SIMzYkZUQV4vOu4C6yXy9RNRe0NhgYuRUh33DhGXUc3QnYqCHfafuxu9kOgdhdIajhzHKg/gElVrN3RhfVBVqESUh9ZoGYc/o0nRSkqlO8o8reIZowvh74TLkXCdser667/4xW871qxRutp+2CNwxEfABuhXGOIPfehDMZzorqdp6wfgmJtUSovvpHgrJvcmblWXOTXBN28Oz1BaMjttWQUPXUwJijiY2YT45oRlzptXy7Zcv6RCbAxURn00JpMTE5JQUGITfKbllV5FmIfXesDwopMWSu+eQdnSNyxpBxoGosH6SEBamgOybQdJwnKE6Bu1tLsgSxe1yVA/ntITcTjdZigPr3iySM/wlx7cPi7jg0k6igPk7TFp6KyTyXBJ9qAaiaO8cHo9JCnzUsc8bYT7wbRuI9QKnHEcDXaSaD/r46LizACC0A4MV0d9Ewk7pG/9EzIv75eT0EfMWjsi9QjZ6tBwq7Nelsje4dcqShKcXBxUleHGXtUd4HsAuhgjeRh1SxBaRr1AsHM1QAyvAs1BDJy1gLrMq4J1GYvVEuOlFFWOC6uqNCpF9TqpAWjVumg991QUzecpjyuTX9j51b/42pf+Yfa557LV9sMegSM/AocHVY78dh7VNXzta18L/PCWW/54aHDos5gYdRZKJaffqz1c1SfiyA6ZJbNTbbBlMaqStBJqh7Q3JR3nzZPywiD2SIOSAfCiRI31vghKiqIk4XizcaBF79UBqiy3/J5SSpZ3ROTkxQvkV/f+hoRgg/GFrosFpanVLxu6BrAgbRInUrbWRp+0zQpL15bNRJcoIaItEifKjCez0lwISqOnUauvpRTMSJay8hwgOM6qsj6XeKBcnCQXlQNWhbEHVYgfbPQwQw4OV7fFSJaR1AkXHT9yuvb2NrY3K5n+MemIi1yax4Hvge3SOYoaAzpFJXWqUzZSOhPE6p2L9bd2zfX4AuKLkrisozw96DaUh4eLBNagRNHAqyYCAWgHSUJF3hKvJY2oAegy3xeV4mAapabAclV0G6ojywoQ/vFUysPip3NaXekL5PJ1sZv//qbvfMrx1jUTR/WEtFf2hh2BI4s2J+iwXnzRxWdt3rrp24hhV6tUw/TpqwDzkQZolaJZDnZIy9T0SCvcgL28KyHZloLMv3il9PjHZdiRQLkB/wp14fdjMop0LghoQcRKKgk/jSC5VEwjN8vJ2887TYbglR9f1w1gBqSxuVHqQ07Z0jMGYEfoZZiRlYvbJJUdkZ6BcdYWkCDReQ5aIZ1KSrOrUVLjWeMnnXZOKunAeJAgJZJVBUQ06pNiMmGohYwaLRnDf6tU3TJIIgHI3YcHEK+LcVFpjgH8cNC47LWlfHJ2tl6WPLlH2rvSEs0THWsxiikkscrCzUnK/yxnPAVoomhkhd5wQJysG4s+8YeYjzHIQ1vohaKsVyKj2qhG0cpLW9SG0jz6mte/la9mEh115S0UmE2bMFasTwXpPDx9Vjz5TMD3k+u++A/Xtf3JuwZP0FPb3uwTbARsgJ52wD784Q+H77rzruuBgo9pcZ7qnA2DYexAq3XYR/AoG38IImjkYsaBwvhXEJ0iaZsIxKE5lslou4PqQUAbeZ0DMyQfNc+w0Cg4HNCybqkL4+0MSGYBwfT4oDTC/b7pTefKXQ89JrsTRWntmAeF4JSunnHmQjVBwvH01XNlG8UtOI9K3hcjynVKMFCS5OiIzGrolJFRtNcmeUaUDlDnWafal2qGrwFOOzk+ZvTa2vTWgRY5r34ZcOhlzJZ8IKA/nZXZrS0Sbq6TXYM47o0OSwxL0zPTDbJqU15mPzchsxJVMycFZvZbx71S5lL17TBHQ93roHg0anZgm+oMa6IwIJ6gl4iXsVPKh0jZlCICxobi4FmsRNAaSWuSsMA0RcJnmg4iNbQShBo9Z0g2pAFmQ3eoVwhbkXU4C1lf4Fd/+unrrll6zTV2scoR/AnYi947AjZA15wNCsZnn332aXt2774J859z9K686t1sup0gqTuY6sCZnHCahHTxLADQedVXm4sCigSSgxkI2+jJbVJeVCcj3iLSOQ0rVSLHtmWUzAUMvVYhRwMcbQsa4ShRZSk5IKuXK8gOyQPPbpSmOcvhl93SvWvMONQ1+5N8P1eeeakLdUg9KgafBLxZgBcqAXqlMdwgg6Nx6YObztGI1kUhSEGRmPWr1LAuXCcTI+Mm0s0qWaAdY7gTKDiz7EsWu9OyLOmcLbFYTJ7duIlScLTWRNpt8ZK8eSwmnY8Oy6x+DxV+6v2sZnFK8xiHZ6u0W+Nxq+bdsvRQpQoA7QWQFZydqDl88OreAAU0WuBDpE6XdAPKVQ5aE4MFo4HmAgjlUQScFaDLUEJGaqfKGQViuH/dgkwFoPUOQVmjnNNRyPiDD7/1A+/5swtuvHHnTI6pPa09Agc7AjZA14wcxSjeF1988Yp0MvmP/Hg7vagQ9FH12DhqHLTqoNW+E661pFo1QLLgSkrSm5DOcxdLYTZKCYVCn3bjVnc3DD+JnkuqjqDcW83nAgSQbqJcLd6IYHzUEi7Iacs65ZG1GyTWsUj6hvKyGyldEVpiTZNXFpGw27i2m1v+JsmgenCHclQoJsWLgkTVHZoV27RnBN5Zo3N0xxUvjvr6OkDOQWIxaQyPtOhETyqtWCwipWtvCEt7YwNKNbds3N4DEMKNUwbejq76lAm3rN6AZnsLPh6TSOfYVgseVQtuAbQmTPUuwjLa1w8sBzxVzXj8WDuhOlG5nUbQbr1zQJOnx6nKQ2uiUBOESnmUKq8GoImyleLQY2s4aDPmlpoja1KSmixUDtrioeGmS3GX85mVb3v7H7/nln/bcrA/OHs+ewRmMgI2QNeM1iWXXBLdtm3btSgB/gbD+HpPpXfgUaM3FJoqLIo6tRmzS3jgMqoHbRRbqivJootWyaA/K2NopAuY9BeIoLXQhHScisQAMkCdMNJSdEAZqGMbycKYY1LOW9GKnlhkAGDe2E+STz2jAbDL0ES39qVlct2wBHNRA9q5UF72tLmlJ0Ll4SwiZZoBPNMzgPd0A98DjFp27cjI3DkdMjgwJkkKQgrqTEf1oxPg84NqHQ0BmdPeKiNj47J5aIhkIRw5BG89ypAlKY+8adgjTY/vkLlj6lSndAnbbMq4LWrDeEcbkLa60FQThaq90K4rHh/bQQTtQgftg+rwKCeN4sMk/jSCJso3Sg4jt7OeFietFAgyO42i4cbzeseihSrKQ3Mx0KIVBWi1cDLRtVIdTmd5uFjeOueMs//o6nt+9uxMfmT2tPYIHOwI2ABdM3LnnHNOw8DAwOf5cX+Q32aoajlZpTmsAO7IDpnqcvUWXpGpjHeGA4VGntLuAhHtnDMXSGmWTwY9KUF5bAoplGsuw/mqK5wXSVoRNrrgoLqlYgdqzP+50Lhz41QXFuQt56yS5ze8KBt2J4lym6V9zCtvSbhl/oRTljYtks7GufLE//xCiplJ2dMall0rQjKxHIncrKA8v32PJJJB1odDHiXnSqnMXTBLtuzoMeXRBaL9ECDtAvTmt8+WOR0t0r1tO9RKUsbhqzNQI36AuBUNxPnFBpn/VJ90dMWlCdC22lfpa8W4yCQIawDaDL6VMVR1ssbTbi5QHi1SAaTdEaJ6Imh9rxF2jghZ/TY0atZkITS+SRKaxCEXIBNBA9QFImu6dpsoWjXPGkFzA2GiZxUvaq6xqMlRPk+Iu9fbOev9n3nuiftn+oOr5DKqJ4/joYceclx44YX63kFQYD7PZrNlLATKXV1dJe7mzC2DXVY+05F+fU1/ZNHmBBur008/vWlwcPBGft/vp1oQda/1MNFbJbQ90gBtfpWakFSNLqgCFoq7wS1z1syXbKtDdpWHZBx+2KeABDBrpRwtmag+xKNCNcBFr1FXlIm8i0qNsBNqoeSDEghkBuX8Fe3S3ByVux5+TjonO2R5T0QWYzV6bmyOLJ6zUFpaO2Td/9wlzvG49FOl17U6KhtPykpxXlS6ugdQfDRS5RiQPaUJ8c9C6kbz2Rd6t0s+oBEwnVkSKTl5+SqJ4PXx3Pr1Mkm3cacrLJSt0EsR3hjQXDJG0nIyAvfcLy0j+FhrsSHqE7fpGmMV6lj/LLA2782dhUoIrVf95+R2QBODHhNFA84oOtwAtPLQKrfTRKEF0AAzeK1JwjKRtXqbOIweWr1HAGjloXkWiZ5NopDoXAFZE4TKRac49jnMmPI+/2AqErr2S+ufua0GOB1UnDqgxhwrV650hEIhn7upyVMYHvYCuD76UkZSqVSE/EUsnU4HeB/k8xBP88p55UMl5IZq0RY8MCmOpN/vH6fwZkxfg8HgGJ+P4bWS5NzUZgE51lNmnZahn/14XY+ADdA1h/f888+vp6z700iwrmFgwrWDc6SBufYs02pCVXLk0Q2HiWIXnrlEJqI52eEYlGSMij5c3/xIy7wAeQSpXRD+2QdTGiABVkaDnOU1jzIjj3dHhqg6UQxIEqB0o19uhVd+2++cKV1dg1J+AIP/9UFZuj0lbUmqDwGrANI+rdZT287hoEu2tpSlbxWg1xaWod5h8Uy6KYwhQck2uFa2yG78qNendmPHWZIY8rnlHXOITIvyEnzzsPK/nggUDFEtgOikQ4uf2PQcuOfTNhN9P5eQhqTafRLhp3Piw41Oi0P2QrTlh23CTKuAcyqK1g/VztQFzeHBp8OFX4k2wvXASZdojKtRcTVRqBw01w4TQZeJnNWbw0TV+qoaacLkAvueB9lVB51Eu63PFKYoKfNKwQ3PRL4wXmps+N8L33XpD3rHxz2cK1Ff2dUC5Lelstl6QLY+ncu2Z3J5TLbz9cV8sR7wrePc8fOEtteuv2ozTVbXiAXN36ZppR5/ptWbIqhwBywL6cuyxv1a2FiegGbbDVB3e73eLoB7N+/7w+FwX1tb28gFF1yQvOKKK2bWW+11DWuvn52zAbrmWF588cWhHTt2XJ1NZ67nR9JoGqRWHkcLoK01AjzGi1hNhIpSPx/d8vI2GYtkZASDokn46IIL1zrVA5vOH8oH40iHIZIfwPZTsBGg5E5N+t0U2Kgqw4HHspOo0ok50Txch86Zt0gy/7VF6u+mig9Vb0MKekJ9kpEtaHI0hcHRGIZNQwGSfQti0p+ZkCzReiCt2haXTGBa1N/ilKGFRNmtEAOLGyQyr0UGh8akZ9ceSXGhKPrqiJxRo7BTlJMYP2o/VYUXJ8Ky/IkBWbwxIxEqCMsoQ9xpzKdUvqflg1ZqcC8wmwjaKlKpNtU2nb8VpL0ANNG7C3DWp3pzMAgmcWrkdkbJoUYb+l6LVZSDVupDvTp41c+JnnNw9VlwU3cvwYWPFo2oZKjIZD1J5IxJXpk0N+nzPB6PhR5PlYtN0EudROKtVDs2AP1hOrX4yAEg+aajo7Zp51V3Rv3CTdxfsQeYfi7t7+6s9jOAu6RyfAVt/qRItDzOMob5rAvA3sCin+3s7HxxyZIlA0TWds/E1w8+m9+A/aiMALyf65lnnnkbfg5f5/e15PC4a8xseC0OWrtwawPvLAUZ4Akl2w6UFnNOXyjFeiJYT1rG8xPcgmtSkB8+EXSOCC+Dp4ZRQCBtw8pJ/e0ozaYjSIakXYCKQwAphjlRND0u75jXIW8daJD0956Rpl0AdBFwA8xCzJnkBj8LCOcAv5yfbUHC1jsxZgzsmzFcKqawDYVeGcT0aGNDUtyXL5HJkxrk3l0bZJB15IoU2LhoHYCLXomCEtKZ1BeqMgOP6VxW3paMydJHd8vSLSkJ40Gd0x6JyP7MPlMhqY8pgsMU6ihgK/mh/6yKQsU844UCbeIKIv2D3tCnU1Ud3F04uGIZGZ2hOJTaIDQ1FYVEylwDNDGYI2rOQrmkuGOIE3HHWV4KeWMC5E/xTBO+58HZDACdUyMWBz1pfJ7ipKdcyAK+7nLJ5dPiUjZG7Ve50nCpREWiUknTq8y63CogV0FZi55qwVcT0NUcR7XpQ7UwqpqcrgJ7xXectIJZHtcCZwnqBFbGoV1euqFM7l28ePGD55133vrrrrtuwuavZ/bbOx6ntgF62lF585vfvGDb1m3f4H7z99z4PVcjn6N18MyPT/sCAmQ+ONYcNEeertpZvDImSVM1zGmQtgU4yDWHAT+ivIIWkCQkAYiM+iP4NGsFH/VwgIMm2fSm2U8krBWK6vtchusNUm69lPLsa/yLJfSfL8jcLRS4pMNw2dpOqoi2GWBW0AIMU3DdhXqvLD3tDOnfvlMm0TEHoQLUO2+Si0MPUf2201zy3JKyrKsvcPEIcY8eRubGfhCJO6A1StAstAaDhnFJLOOUC5JhWfLsgCzbOCKhPADIxSWsniCqrSYpavQrpmJdQa/CR5tWWHo1qgC0AURLbuciYlb+2RStRHDdY5tdrFvLuaEZKjw0QwI4q6gjjh4wzt3EBO5342zXOMseY530JDBUBkUp3LsQzWv8wt+mCTjfa+l5iiTopCZkNXIn8vYReetDlR+mpglduV5g6bFToWX2Gmsp8GpXHI3+DehyjMw/c3fARQiwVp29vq96vKhkUDX41Wlrz0MdH71o6oNpEN8U0jx3oE2/u6mp6adQIS/cfvvtlm7RfpyQI2AD9LTDxi2i94e3/PCvcrnsF2jNHdXbU/2RGHAwP6aaGaaN3iv9CmYyyKbjkt7gqzueJv9Ur0DkqZ1ISlTmpaEIFJgROFOOTWuoxqj4ia6zEUCH98A1ASMFJVrJ56EEm9v2Ev0CVb7mVU8MBUqWESuOy5WeNjnjhZQ0PTomdSMhtM2UdwPgDh9ARHQeb/BJujFs5GcnLVwtwxu6JLNrh9FZl4jWS9Ah4xjOPbsgL0+udMj6eW6Z9FMCrt2/KY9WrM2x7dDaBoi07VQgWZQ16ZCs2BqXhc8PSJPyCLjg+dTIiSjXKM+rg2woDWu89cJhda2x9NCmmlzHinHREm83WmgtWHFqRSEmStpBRkcvA0gniJRTRPbxbFbigPQQfHxCfUYA6CQL0Ug5qcOtXh6sQ+czYj895qaTuipqtK6Tz9VbRFuRKQgzVsTsJq7XOx8LqzXWtwBd59HGAAaMDbeuPHPlbw2wq+Csyzc7al2YVCao4GuKovRVt8NQOlbbMwV4Xb+JxKvjY7ZVt9P43uKYWnwxFA7/iGX8oqGhoQegtjnqExCiZ4IdJ+DuHdwmX/Xuq1Y8/NhD/xeAvoAleBQY8II2RQ3VW1XzW5w2epVSin1WavJaM9gM48ShkZGZB/8K/vAaLbOqOrg9Bx2LVNFpMs30GVRDH+WJYwSf9USi7UEJtoXgqjMySZKrQPGH8quqj/Dzg9YqwzBR9gLUDr9DSffZY8DOnRsktJ0IcQLT6QKQE6LFE6ZIQx0AP4qPcm9SWuKY/Q/hZpdLV7p2o0Mm+p2kt+ELcx3yzCk+eWZ2USaM0556iLjQKfqhD/DnAPC184yLC50rkZFFaZKEox6Z99sB6egvSZR1FpjeT1TuUXtQQ2TwT/G4otowLWLN3YXityqU9Tum0+4GGDaJln1H0HXXRYimo2jEfTIBzzyQSklfMiXD0EWjxTwJU7hmpH7abbyqmNHlqJZcl2qkEUZzrQfOOnJKsGinb41qzbMS4Za1ZZZK+fTVfAdIqx+1AWSzoVO8s4l0K5Gy5f5UmaY6XeUcsWC6khi1SPepafU7PRe1g49S3ArgSmGZJ3/XUilMWmAXR3i9C0XIvyDpW0fwoUlH+3ECjcBMsOME2q1D21R+YK63XPSWS7Zu2fRlbh2XwPM5kU/B5RKJmki6cs94BADa0i9rbKVRqhZwWBhlbvlRORQUpBVK+IGbZqdakIEELAv7WXAQDwYLGOg3iO/cudJTGAWoVGGWQ/HhkbZgCBVHQNqIVoMjWJj275ZVlEdf1rFcdt5Hq70BAnNUGkpFFOkNuCcId91BS6otI5La1gdPjUwOcHNQRePRRrRs5UA4K5tXBmXo4nmyfYFHBtBsZ1RnzO1/Bv8NLJaMv4V2OSkkEqatVkuyJKcQRa/pKkvdhlGpx4ODInpkg1wE2B8rG6heH3vByoWyxWV8SSzgMxdKQCqlFyhUHKV6jg+tysfhzIcgnEdZzjiyw0mUGklNAnKBVWe9EncULlQlOqqGSjCcf4Unrnh66xjrd6oEMa8KwurZodJH1UyrhK8C1ha+WvdOtV4ttTxzLXDWSjarZ+n+PF72l5R+xekYB215RsLQvColAmCX4aTF5/els7ncIy0tLV/+1a9+9YDNSx8aNhztuW2AfoUR/+d//ufIf/zgB3+TSqQ+TKTUbDLxBhhqUof7oTim0xwzjaA1UlZTfPCIJ5GnBlCWCNgAUxF1hQcQ0o55JaoJlZukX7XkuG0PoAlOFxMSXdQksYtXyNb4TnFqp2yAS4GxOQ7XPJSW8HBewiPQDYUJCZfG5O1LFsu8uhaZHKBisZseg+MkzsbHkZqxXjXUT/OjT2ElCsBq6hFCwVQSpkhe9jQWZf2qsLyEDeqWKIXaSNw0slfFmDa9VTWKN0l/Q3yiZ/nCUg/90UhhSmfSJWuydVJ4dpcUeicZV5KJRLle6Ab1tFaax7DPWrhiSGBLPVIGaJVmKKj3s0ri4OkTlHdPcKsxTBXjMI0AxthKFQwjqDOcMOoKs3wr8rW4YksFYkXRBqRNsYoFwOqIp9WUBeN0xwXT2OhZADwdjPfXLHh/IKyH70DBuXpKTt2t7cOrVU8F6yI1dZHhYwVmBWj1R9Ht0iYGfK+7m2W/HkHp8cn3vve9621J3tGG2YNfnw3QrzJ2lH4v3LZ588cx1nkfvwZaeBzYo5bqmDlAq4eGVdWmXhxaaFKCZzVdrLWjCPK52QvbJDoHwySZkCTl1sVJ/DcwyE9zO1+CH21Z1CGJWVQUBlVqx/LgaP0Ac8tmqvZ6MjLf2SJzY8skQHJxsPsZiSVHpXFWi3iaaNa6uV+iVPqFE/Cr2qyVK4TLRV9s1BgZEn4D8NdZTJCK3oyMR/PS3eaU5xfRnQUqZBAw18uFm2hTm9cmfElpoixv9SReH1AkzZPA+8CExFJ01iaPGSNWL0+Qw0ogGYQu0eayVp8sBWn14FCxnRbAaPENKhVu45PQO+MkRONcPOJcuCaYJYWSI8VkekFJqeJCO+0SKZvuNJr4ZDxdaoNqeGXGVTvRQHdUI2Et9NHektXE3JRqYupwW4nKKsjuD2z3J5U7sLPltad6LRle9UJTG2ErUCtIR6F7NJrm4pPh/c/mz5//hR//+MfbX3ut9hTHwwjYAP0qRwHOzv3Uo4+uXv/ixq+5Pe5zucX1VJUdr3bw9hdFH+jBNqCi9/ZAU1EboWqUZwAaEIMsKBIht8yvk2W/u1q2ZHeh3KBOECAPAkRubuUb6+vFFwvJTqR0Tjpfa1frwARtrrYmZeH6tDT0F2V2bLYsXXGmzJ/VKE/f9WMp9nZhxA8P3FhvzPr9kwWpA/RjSmWoEgQKRY1JkxSr9LT7ZLt7XMpzKApZFJY+QPqZ8oTsINIczjpQjETxAdF+jShPuEAswQTp/F0uLg6jEh6MU82IrhsP64B6YKg7IBw55AZUjV5MMH9SeoHdp/MjUTKFKwBzFklfHLCZZD8nAN9xMokslihZqQudhvVpko/I2tKAKCWEn7R6kbAwvcsoQFNkWF+exB4iOe5EoGHU59tC28pcU7HrgR6ufaLiqhrjgGc+wAn3R21Mn1XvAowSRHl6rUTVPapw5Y2NjeL1eblJKA9yMfrC7//+7//A5qMPcPCP8WQ2QL/GAdDGsS8888KFTz71xJeCgcDJ0B0qYjhyD4t85n+awed2vkpxEJGWswnBRRRp2Kic9q6zZTCWkS7HMOXgRJrwjSEmbsTScyw5IZOqAAGcojRvXTrqk/nPx+XkbjpiJ+CR6cKSBszJBXfDjakAACAASURBVEoImV4MXbNG69m6mJz+J++T8voXZdsDD0u9djUhqTapEWcwIP10YXlpeUSeaWa9jag92tAvtwSodmyQJIC8s29AhgehQQj7qdcgmemVU0d8cv76jDS/OCItORcRLZpoEoFeQNMHZ6q7S+WdBIj0JlLcDRD5FdT7gid0OEDsQM6nTy0gcRE5owtXbTdAXTAaYvhndfSrAShN3Kl7nXLHysNmkCyq7lmve6qPdhujJ+sQTtclW3i992dhFByV5OEUfNd8X3siHEgUfSDTHMjJVdVOV+V5tfuiYK2l7po30YugUh/6N2XjJRQiP1uwYMHHbr311r4DWY89zbEdARugD2D8H3/88cDffeLvLu/dvfNT/PhXcquojVbIz9HgSQFFK/SMBOzQH0ahoNaaptybSMhUBfMgQvWqKoO4MU0lYeNpnRJbM0c25wfFE/PSUcUtMUCrXMrQGSUhaU22kbOPjbkoqy7Jcqr2llAxGNQcHFSBU2/51f+CiDWs/CxRbbC5Sea/7ULp/+2TktqyTUJGlUALKZJ3afjkgXqRjWc2y72zcvJcM9I19NKOTF7q2fc6NMgRaI4i27irf0DSVAZqP8NzEjFZ+fSozOpKSTSLlsRIxQBWgN9baWulioq00hZwp5OMJ9cQOpbTYBZKJc7nSmGk1edZI2XloQ0na91luFWNoR1RFIyRzekxsagLi5/XELkIx6HrtVovEKmbtmKv8NirXJuaYH+KnUM/0kduCSZ6rlm8jpfy0pFIhOoa12+hPT5y//33r5022ZHbIHvJBz0CNkAf4NBpp5WnnnjqfaMjw59glvkkjxxaEn04wdmCDzXTVBWHJrE0QWapF9Rf2UPBhwuCOkF/wrbz8IVeXCfbSIllADOKyiTsJyqmlVUIVUOAH2So5JemYZcsfXBQOp7uJzHnlDDRq+lMrv4YWhRhWmvxBDCbmhrFUx+Qkb6dEplMwlGrrhaqha7h2gNxoK4ouy5ok4cXOuSeYFzGfeiOtX8hfDKXK3Ta8NaUWofqY5KOY486OC5njgbkpGfwsd5OAwDaWWnVdQ7Az6usDcAtaGEI+5ckOTiGDnmYaE/9L1RrnCGqVz5Z3eRUfqjcvqkpBHDUO0PHXv02CsonU5Ci71X6ZmRxU2e2xr/MqXcilWNdNWHa76GvQbbqIo5bgN67Q/vsSpXe0A9NpM14qQyPpGE5HI1sIqi49pFHHrnfVnQc4I//GE5mA/QMBv9jH/tY632/vu8vUqnktSBBE6QewShRYU3Pwhksbv/4oEoNowFWgAamWbY6wIW0bRQA7YOXQPwgnRefJFu9k9INWCuVoFGSE8N+4A7hNr4W8LaxclAWUrW35glaZT0/ikm+S+pSRP1ErjizEZUSNTc0yvK3vUPW3fFLko2T8M3akQUwhaZwUdSh/DBVH1QqZmWkje7eZzTK80t88jAmSS9mkPVROejPEcmiwAhAtSQy1B9S2RdGk+yhT+FJSPdOei4l7Zvhv/OYNqGoSLO9CUB3AgXGOEm/OCCCzIAqRA/v0Sjzndl/VW9rtKxVkYxJnouLdkXJaVLPdOXmoqAFOeqoZGHwXkmidbXjUano0zcVNYyWnLymOL0mkj7RANrsekX5UU0g6mfopct19XVboTs++vDDD99rA/Sh/lqP/Pw2QM9wjOGkw7fddttnJicmryZhWAc6O5TjqyoATNRSE4XN+MettIa6aCg4Ixlz0dNPgTnM30FKtp31dEhZPUsmO/2yxTWOgZITJQflxVDjZlpUEGwN0SRATLn1gkxYLnixLEs3pqVjrCh1CQpWiJoTLL9lyUJZcOYa2nzXyTP/+WOJoFV2qad0lmIUvTAQ4XqInvPw1cPBtCSWEV3Ph4N2T8rgwgbZSXFMd2KYSL0ks+mS0ohBktZFTxD5D7MdEyhMlsThobfDjeO74cq4TYQcB4iTXBwwtaOgBp9l7SJgSkG0+7d6W0NLqBudSt1MWyrAmIYA+r6slXkK3qZJAUlCTQsC0KrKtkz+VfaytwjEojUsXbm+WnUvquiwHtb3J+jjNS4itUlLc/fBFT8Si27ABe8j0HaPVC9hJ+jevyE2+0Q+PY/ZAfr0pz+97Pbbbr8eY/8/wGUtzIm/zzgeLECbxWh7J014AVDUACJ1Q98MMIciVI01UUIyv15Ss/yyyx2XESfFH3DPOZP9wo9Cw0g1+SfC9AKSHpYVSZTllN1OOWl7URZ2F6SRprBqKepEeqdtqNSzIk7HE9gRuqAA4Cgp3ICftn3KcFFI4aaXYt2TyOly84IySHS9ac9ucXc2U2lIYUiMCkvojIVjJCS7iZ6R1TnbGmW0wS+9YRQhKZe09RGV78xIgQKVCSLktGnnReEI64kD0BmiaDfl3irP0+SeUhUZytNz6qXBvqhGuWrBagruTVmzEhcVLwtVz7H9SgWZ8TN0RvXVKrHWT1RfbR0bqyza+rTyeIVfwiuwCMfs3NtnxdMBWr/UfZ+mm56S4XF2hMKhx1pbWz/64IMPvnB87IS9Fa82AjZAH8T5ocqOLVu2nPrc2me+iPb4QmgO7f49taSXAfR0ENgnrLZu3y3A0Ko2vV3H5B4PiwD8K/YSEqV1VLAT5UWrTwYoBunz4ZNBkYoa1vtJmnl4mrIOiFeSQCQTHYLPv4kstbx6Hlm3ZV056XxyUBoG4KoLfgmqBpkCEhfuQSFNvmlykqhXW2WpuiIfBrhpFNDXLLKjkUQhZd/+OkpUiMIHnu+SbBx1xMJmyc1uFCca5uhLE9K0U5vEAuYoTYa5mEzM66TUGoXIeFacXCgcRNgqidM2U8qvU0ovGThjTFWt7ttUahZoKGtK2omMq5K5Kpha3tDV5gnWeFcVysorW4NolWwbAZ311liVKjhrVaZ+pCKZ2sj51e5yLN77tRmRgziNDn2WGoCuLsxcnCqKlqnPKhci9Zv2+n0/W7FixXV33HGHreI49CNwxJdgA/RBDjERiPtb3/rW+c+tffaTwOrFdEAxnmfKSWdSaZU0WbSHPs0D0NCEjYmS1dtBxb7qL6GWmVrgDZAhZ3OQ7CtTCBJoCkrj/BbxtiBXQ0+ccGUlSZibgYMu0D3EQcNYLfRzQT9oQYeqPFxEnibNqD35ANscy2RrpBV1w8KRvCwgUdfGzzJCFWE44Udyh/pjknJrGsEWoEfyLgVHgBHVxCgeGz1Lo/L8QpdsbExLjO1YTJTe/CwduAfgineOyVAQsG2MyJy2eZLrGZMCDT8StIAZZn+G8Yse4HvtPK7Ve9Wik6q9pmnsigQulSVS1u4mqoSZinArSkPdm5oztAqU1WvhvvLlvRNWL5VGrajXKQXYyodGNre/s/4EjaBrT1/dBd1NcxHSi5I2HdaS9MpEnFlJEoRfufzyy//561//uvYBth/H+QjYAH0IB0hB+vq/vf60nX0936Aj9eksyq3qDh9JsByRoPFgUPmdRm9aNGCkXsb2x/oZKc+roK59o5HHeYiYG3CQW3XqYolHSrKpNCQTzSTeAE6HGgIRdeJlZ1owaRdq5VpVZpbT4ha+C5I002pDNfAvUPrscEOPUI7dgVxtRSAqp0fmyUJXq2Q3TUjiSWiK58ekc8wvDVnaZ7FJeZKLWexNE9Aag3RMeWF1WB5bDM8cS0kj6oxTSPK1PdgrrdtJQiYxVCLRmGC7QnX19CrMYk6EcxzVhGPsUUpN/8kvakl2tSRZQVmfOjZVOVzVXEgPg56MxmLUfsx8BGrpjuoVzOoTYKlfiATQRu+A3vjLtWvX2gnCmY/wMZnD/jUc4rCTMHTdfPPN73pp/YbPccu+nMgFhbTVxUgjNe0KrYMMI2FgWXFVQaug9+vK+3K774dnDcAdh2mC2oRPc3tnWMpLG2UDSonnPZOSofWUVhf61QCfpaSJcPPQGIYaUbDWEJyFB7QoAe7WjVVopI6O2TzbMLDvhG+eW08Z954R2bFzRAoDBZnX7ZKFL5DE2+mQWUTTHpafNz34cjIaQFK3ICxPL3PK2o4cUTu0CNz0UuxI258dF+/zw1JfiNBpxCtjONWN4z2UIFojGJdcIEQRjNItfKiVfRVzIQVkLRox0riK6VD1VrxK4R+3VMIhniNHZfZpdIfeqeS1WKkSFPA1xZSFuy677LKPffvb395xVLbJXskhj4AN0Ic8hCL33HNP6IbPfe4De/b0/zVKg7lkyV1paA4jKFAbSH4dWjnnNFa9RKoEw3r7rYnAIDRHA1DbwPswwB0qp4h2Jo1KI3jZmfLrYr8MkyT0QC/4MLvXEug0ibWids9meW6i5nyZftPolKNomxsjgChJOjfe0cnJYUmPDouPcLupqV3W79wlI+oYR9y+bMAtZ20ry7L1KZkP5RHEECnH9qSgNvpbRfpWRGV9Z0GGwyW6cAP47rA0hCCkt0zI2It9WIOGKb/2oMKgshF/EDVJwgNJ3B6oHcTO6n2RzdCNXBUYlYi5qnR5Nac27aRuPw5iBKZF0Eq1qbe3WpGaoKBYTDY2Nd4AtfHNiy66yG6LdRBDfCxmsX8Nh2nUSRw2/OTHP74mnUxdw4+hQysMlQesNNwwYGo4VlPVZnm1+SiuAP+klR9RExGPRtOeQgJBRlJ2+eCjf3e5bFwQkm6av8LQmghaizay6qZEEtGjkTecccCXkSD89JzW+bxGZEdPj/QN9CKRM1ZDcurqM2TnnmHZNjoi6RDJQbZjDoqK80e8ctYAzWfXD0oItUVZTYlao7KjqSi9s0kQRgpooVF2PNnLhSMogZZZkprMy9gI2mssS1NaYUjUn6KNVh5CXFUVCEtoiYW6hP6FeUqsa205p/kVv2zkdbtsgD7IE3I/FIcGCBZQq248v+2tb33rH99yyy1P2/rngxzjYzCbDdCHb9AdH/mzP2u/64EH/hRk/hsixwb00XQ+Ul2zFp5YPs9ulc/xDJPYixENR1FgRACmILf9PqJhBxRD2o2XMZ1KymfOl5fm+2QXlEMCXYMaFymVkYMr9vCjiwLsjaGA1MXgkKExhscy0j+I2aZy29qaBE1zc2OLRMJNsm17L14U6H/huUuoRPxQIec3dMhCvDoG120DiFV2F5RJOrUMohLJRnRar9TBNbse6xV/nMQjF5GsL4D8jq4p2l+E1zwRr2qRi3Df2rk7gyWpJgXzXGyMufwMxvdImQ3NYBNO3EmnURymv6EWUVHvni+V6F/g/clnPvOZq//8z/8coaX9mD4CnHvOzTffHNq4dWtjYhCXmzg6qSxZIzov18eCmVCgabR+UfvEOZOTWccNN+yvN8cRGVQboA/zsGJR2rx989YvZHPZq4iSY36nx5EDvEzbJwATOlfqyAk2UQASJsQh+DSRsKcAaKqpBPTHJP7GI7GyNFxymjzkG5ABItkilK4bKZr2FnTjgdGGNWgUs31VjEwk0jKZKtDCSWUdakgP/VFMUvrtgu5ol94+ysEpx9YCDdNIFnCmjlBOp1AlOTQiuwdG0E5Ttl0Kwmfjy6FGRtAiXtpRBUeR7XVj/M6yIVNM8q+knWwpTNFGrDlM8ZNUEZY1QamVfUTNbIAxX6padB7oENsAfaAjtZ/p9iO5Uw7a7fFocnBXS3PTp9c+99ytRM9HDVwOYW+O6qzltWs9t37722cPbNhysSMxeaonk2vG79ynHjHFsqPg8rhpVenupbPm+oYF89cuOvf0TWe8/e39jjVrrA7HR/BhA/QRGNz3X3XVGY88/sQ/ElG+yVkoeLT5awFKwk9iMEYhRnsZ4xptOKqeGKqVU7qCJKEWiqht5hgl08m5ESmfN1ueCY9JP+Xc6CskSilKPW51bbNmySjFJcNQFgWWkS4gvUP5XMLtrcyy3PAMjty4zJ3dZsB2V/84JxpFLm7U0dAqfopf6indXr1ykWze0SU7aUPlLoYlWqwTRwrfD6oNvSN8hn+zF/u4QJqO36pCQRmS1QSn3gzQWzCHcoNuHaYNl2pTrLsDkpZcIPJGtGwZGtmPozACNQBtmtOqIZbSYTTXxNL1lwvndH7q3t/8ZutR2JITahXlu+7yfeNb37qwsHnHJxuy+VOj+VLEk+Ue0a3uMtr0wVGm3R1ND9wliL1Ewu3uiwc9jwWXLLxtzWWXPLHm6qu1N8QRe9gAfQSGFhmT56//+q/f0bdr5+cB4ZNK2axbO4XUQwe0EX02aBItDUmgDm3o24qEoh4tTAH5CgQ4ozH0q2s6pXuuQ7aGk/DGSlk4ZXHnHHXvly09vQClZSCkpdAOpS7YD3VWLqF5duJ1HKLQpL65QfoGh2n7pA55QZQVfhV9sK60NHnSsmzuHNm6dQexdFh8KbwzBqEkRimAiaOpVs8OmsIGSl4c8LxGMaISvDgRcoaS8LK6HkGwF+DT8yQtlV/3wLNr5F1mHxSky6azqw3QR+AUe/ki98NBkwMpk4zuDQXDn7nyvVfeTp7khEwOak+YO2+8MeAaSbbv3LJ5cXx8rMnr9yeblyzZ0rxwdu9b/i6DncvMaYddj98WuPVz/3J5buP2Gzuy5UWznG5noGIt4KBrO6VTlizWtD4jlvL6ofOc5SHa1I+7HFuKzY3fO/+P3nv76fmJgSNFe9gAfYR+Pd///vcj37rppkvG+3Zf3xLwrQqUyq4G1hWFKoiqiJkTgfPBJNe0QIU/KetGeeHJyngH1MWZHbKpPiNjIbjm1jqJBMMyMToh8fE0uEhkpK2utL+eGh8xvwu5mxZ7KJBqReGs2bNlz9CQJPFa5swy/h6YAZsqDe133U6F4jI46J3re/FhJpE0CC8eh8vG8c4LfaH9DhX11cYTfZwUsRXNs6y0OsdBxTjVKlQ7S6vznBH/qUG+doPRZCGOfOolYrljHKERthe7zwhMozi00xWi8izNen+0ZPnyz997770nZOXggzTN2L5p/er45h2XFvuGf7fFHVjgyJdimXIhk/TK9rGQ5/nIskX3v/tD1zw499JLxw70rOj+wQ/8D/z85xePvrTxU7Oz5TMbskVXELrOZIw4p9METErR6Y2gerJrPYN1w0swxO8pTdktxl6Dw37XvY75nf91ztsufHLNpz5FL6LD+7AB+vCO5z5LU2OlX9966x+6JsdvbHK5O2Oat0nCDZPBU1P5ivUGJ4AlktY+g2MRAPC0Jume55H+JnwsOlppZYVR0Xgc2Zo621HeDafgIxLHeA4XOWgHkDEF/ZCgApFgVzxhunMjy5vEMhQHD1M6bWJZAFXfa3/COeiVY/R8HnlpGHldkJs3hwRzbuSAGi3TxJXfd5rqwmQuQe1Lks4syl3zOXSGWn8ol+1EIqhRtAO+Wf0xVM5l6m8qHhku07LKfhyVEZgWQYPPpGlLLzQ1NX3isne+82HOxROSe/7lxz8+d8u9D3yxbjT+9pZsucGbL1IgSaabFMh4OVca8/sye7yuHt/SRd95//Wf+kHz+ecfUBL0wY9/fNnmBx7+YmB07B2NqXwwrLSQNgfWJDzBRRFA9uqvBVRWKwKtE1bANh7m2kaN+1WqZMsjHnd6KOJ53jW3/ebz3/7WW0/+279NHs7jbQP04RzN/Szr51//et1Pvv+9fygNj/yxN5ePBDxkaYxnMYDJwdcD7uAyrcZEafTEiVnokdfgFDcX+duSDhnc0iOFibR4uXK74ZpnO6MyGyP80mgCHphqXSLbuBffizq/jLc6ZDhED+8QjVTHKM92arNY1Vvz69UIAN1yFoc7BwnF0FBCIhgcOWlbQnqS6B2XPLZFy67jRMhxNLQ5pUvyJBS1AIaoHaZc0mxnAXbOw0ns52w2hvnMpye0tudSaZfpQL7XhmhmI2yfkTMbr+rU0yJoioFG0eN/5Zr3vuf//tUNN3CynHgPVVbcduX73jn25NPfnJPOt4Y5eRVA89B9Dm1Zpnd3vnB5GNH/1mLhxUXvvPSaq/7164+/loyQ5bp+eP7FH5CdO7/QmMt3+LIZh4vku6n6hS7U89lQGtzpejSvw11ulhyR/mjdWh1sSjP5PTBt0uMuT3qcuVEprWs55eSPvfsXtz11OBOx9s/hKJy3N139Zyc/dfeDn+VE+D1PsYjcOc+5oOXZnF+qvICvTRIOx+so7lhJ+6jVdTLW5pdte3ZJC+XVrWiQ6zC7D9ORxN3LXVT3kLjiJPG0px+zk7iQVFtUsqc0y0CsSJsoegpihxQhKg7jAe2mqi9NlDsAdzwI2BeSBYnFCxSnoK2mF26Ws17jZiFST+eI1jlZU+rBzFOVJQFjhI+bHQCfx3GohMxPOWdth+XS4F8NkDhxoazNhUdd5TTG0E4mM37M8Iw0UfsMHmbxrziTflHdgOpEShpZf++vwMYsrsZ7+ZVaWu1jplXpxl272ZaT4Qx2xGwQs+hx0hNJAdriS7mZcaRZ3y8vOu8t1918680nJLWhuze6fXvstve8/8v1u/a8vy1X8HiRomYJEEzOQ9uWGe6Bc59wejIczr4khf9z0Z9d+U8X3XDD+CuNpCo27vv290/vuuPuf+t0OJb58lk3MRPHULu3V46BsbxVh0WlOIieDXjzHYGUBldVCSM3ogakSx4vrZTL+QFH+b66C9/0921X/8kzFAOpMc4hP2b4czjk9b0hF7Dhttu8//ad7/zO4IubPxvNls6BEfaoZM0Bbyz04XP7KZP2Q2+0ecVz3iLZjvdyGuT1QSs0U+HXgIOcd2dcnHtoukr3bg8JOq+2ezIwqKqJrIyiXfadtwQHOqJpjXz7kxKaQFkRh/5gyoTfL2NI8JKVTtleClDUuF+Nm7R/XTadkTxucsYvw5wV1smqkbB6Q1tOnkThFYQzXLeCgsG0vfSGOcB7se2IH++ZXgIsP+j9u9PVyvz2AV0L/ab2ZbqdZ/WLqufIa4G56sN1nKuFO/q3qi5qXRAPdODMvFi4asWmn2McTyQKgWDwyTmdHf/0O29+8z1QG4cFKA50ew7ndBMPP7z4vz9wzbc7UukL4YcRrAKGxnVRXQS4Y1NzMCpYVamUcHtKO9zO+wsL5l/3iUfuf2l/26GR8yOf/MzJ63/6P38zJ5V+dzBPEQD0orZRc2mDZE589RNXW3MtBlP+WR0QrYflOmmdBVyyzTmu1J7eNfLK7yjuccfJyN654M0XfOkdHS3rDkfi0Abow3lGvcqyvnPDDcEX7/zV749377ohUnYsKiGvLAHCbrSqBaoAB31ZcZ81T4bpmj1C0i9CVV9oKAUwj9MNO4PRPoCdUWBWnbMyypWoSSMoiltSROCRkxbIGBFGH8nB4mROghSeaEHJpD9AmywvbaTQeZQ8yP3UhJ9iFCRy6o+hz1rnvalIsQJkBpD0TDkOy7APIuicMRBWufVX+NFbP9lKFG2Kc2oAeOrnXRNlK6jW9rCsduWZaQRtcgt6LlR+xRxDsKrc29DYcOMZZ5310+9+97uHPWl1lH4uZjV9P/vV+T+95ppvLijLSdzFwQQqEKoDJLtMwOvQJDvnu567WaLYHrd7/Z6Q7yNf3PKSNiN42eP5f/3Xjsdu+e+/dXfvfN8Sh7Ne0rStIH+TN8l2Jwok7dWpUTGReqXpjr7Xh1rWmp+AOUg8KwBt/Sas32KGjjUDXu94orXh38567x9+ec0nPjF8qONlA/ShjuAM5t91222Br3zpK38+2d17A6k77DfoxsKZlvbkJEGH7OCFy6QnF6fzCLm3nmHx945LJ11IYvDGbpqw0qtWM32G/zJ5Ra7cRifBRxk4snTIS8dvIDmMIbOHiBnwT1DMMo6pPycwumu/+Fm2I52X4XSc5GC1war6M5ManA7AtYknc5bOYGeP40kPNFKtRsT7A+iqC5+W9Fcj4WpZe7UFWvVCV+tBop95uVia6M9c81DBcIE0uuUZNh7WefTCkOHOh6rVMpzspC8U+N5nPvvZ/+8DH/jAK97mH8eHZmrTVFq347afXvzzv7rupqUu12IkqJg0WqVPptYGfsHj80qKRLb+DtJI4PYE/RtfyhU++tXezQ9M56HLOE/e/KWvXplCUteWyy9ozkHIFbljBIGLUHdqRqYJeOJx44uuUbTxyzFrtADZSnhb+SProXeOe9/hciBZf7C00+14vuHcUz/6nltvfeIgiKt9Ds/r5Cd3Ipxy1jauu/PO+m9+/NOfT4+N/imuGHXefNahAB1Y0S4TiyIyOD4p3q44HHFJIhjqh6A5tPO2VueVQGINxNycqF4yyUpx6EmiP3VtYZWJUqpN9eAEOJ6lOAZ2TbLalJVXKqJogQVdkSBiT6ZkEntTLYqxTjPr8Uoc64kzuodnS1+R6qiJgmvXNJ1f1u+qUXIVdBVMtbO2tkeLUWyUTqdliDsdndd4kFTAdqZ7oEAP4JdxCxz2BwM/+MgHr/3GR//uoycs71zdfwXo7v/+6aW/+OuP37RIZK4/TwQNiFrnKPQQGhW3duchIHEBsHGClt5QYMNAXeyaG1946tF9jg8NNu7sG16y+76Hvlyfzrw1Wij6AtxBugBnVSspxeEkCa6cs3rmKEBX6ejanMQ+YFkxIzft2SpRNpusNsDlYa9rrLx4/j92euT/XPTQQ4dEMdkAPdNfxCFOryfe1/7oT0955snHPkuT1re3uj0BHIYcTStmy3asRQcwNWoZ90iISFcd8DClUxmG0RXrQ9UUWrCtQjflirWyL0VERjYZFQgJEwT2aSpg8rynnpD5mE4DDm24mqAWKk0ptnLKKpczXFptDGADdRUwq1GxvlfTq1qjJ6twwfqs9qGRMcoJOquHpL6+XqLRqDQ2NuIk2CT4MJtX/U4BWsH55z//uTz22GMGzBVoXTOMoPX2WvXOtAQb9gUDt59/wQVf/973vrf9tVQMh3gKH5XZ9Xey5Ue3/sG9n/zMTQswH/Pn1MdRxZ067nreAtJc1Arq6Kg0HjTFJlfpidjZZ1x99f+7ff0U0JMUvPs/b12++c67r2lPZP4wViw0estAsjYyQAnCldFYIGiYovyzUhmiNYQmU0WdFQAAIABJREFU9N3LOlffTS23cui1qFYfprmxhtnFYjnl8+f6g4Gftp289C8vv+OOA5L9vdKg2gB9VE63fVei4vt7nlx7fteG9Z+PpTJvirrKLi82n7vzYwilvTRv9Vv99fQ2ixNRqQfNJrs4bzxEC1rSnSSiTpLNTgW8EscoKRPEuAggzmlPPmOKxG00l/YcxSXJeMI0XKXjkVmem3kVpPd38F9JhXAMhumYrHI6QCsY4044RQ9rRKzdchR4FWhnUXY/Z84c82xpaTEgrJ/rNIEAMkeiZg9Rs85XpTFSqdT/z951AEhZXd03fWZ7Yell6V0s2FGx91ii2BMxsSTYEwuWgCj2XqIYexcTTexiQSxYwA5SpLOwsGyd3entP+e+7y3DurAd0N/BcXdnvvq+986779xz71U1NTWqrKxMPfvss+rFF18UcG4pQHPhDT9CbU5u7hO777H7vU888cSyXwM488GLBf3sC79/64qr7u0bi3fNiNMdB2MDtB1l0KwYRG4vCRWUHWXW4hlZqW+igfd3O+vk8w687balcgzQGu+++ebu3//nrYu6BKOHdY1FM10JKKiQwywaDWPl4cG4IL2H8cJEZALIJLcZo8sXUZocPz2FxtuhNT267qUxcmjT6/qYduyLRJHJCnfmvC777XPs7156enlbOvJvAN2W1mvDvstnzvTed8stR6/54usbuyhbP08qYoukwjY3BjZyD6FfwNPPaiT4xzwYbibBR99hcv4gAl1qvXhngIND9rkAnSXsvqJLRlYmmNZhAHKIJaWwlCYvQouDEX5ifBPw0ed+SUEk9UoHK/RWhg81qWl/EwTT+V4DtqbMlvnOqnCt5VIWcDJndTrNQG6ZbwJxjx49VDcAcf8B/VXfvn0FlLt27SoWMkHYXIs5X2PWtZn4zDl5vurqaqE6UPRBPf3EkwhEgljLsszTj8F7pIVtnI+kNNAeKUR0ooC6/dVLLr108sUXX7zy1wLOBqAXP/7UuPevnXxvcTRW5I1jLQgnNx2jTCVAozcKC9gFh3cKqQziTi+chKlZw449ZMI+06Yt+HDyZEdtWdVOi9+deWWPQOywwnA0w4OCx1q1oQFW9PoAZhYsprVMWiNB61wyT1L9CkoF39NiF+WGBdIanBkxS2DWFWu4BdaouA7kpoH3v9aWsd45csRJZ37w5kdtgIlfi9unLU2w7fal03Dqzbf/Kbhq1WX5KtnTkQhD3knJlReRS/Bh0NKlE5CzOwNCkH85CG7ZD6s5yEx2TIaDzkJumoEoYmHAIgghz0cAsrkodNI8ghRLpRVAbo0dSzqcVEXc4quhQmJbzuYGiAlcDQGXE464ctI5YqM1liWrzqfAiUqH7Gp6gpww38YiJuiSiuiFMHm+CcS0ivML8pUXQGwoDQOexomYLq/byEdv2nr60oSv0nQGnm0EocW0poPBgHrttdfVM089rTasXy9bsfSXWGgWnULumpMUrXE8VyYLKM3KyHzqsouvmHbWhLNWb7te3DFnRjvaFz76xMmzJl1/T59YtNAbS0CKjAAtAjR7MRRQsq6hXpmRfdD6r03ESmJF+Q/ZC3M+iyXtvavXrTu1S8I+piAQ8zHNQpR51all5nBiG7M2KCMDGZjCtkab02nIbdif+B1BWst+rILOsh1pL201E9SZ6EAKHdN6dmKSZUBXwucP9eh5ycVXX/Kkbdw4w4S0uLG25Zhr8cX+Gnd4avLkzu+9MP2aVE3VGd5YODeTCy7mkKbVBOAFIYFOg1wZGJghUBl1PlrPTlQvoeQIzkIBWmzLaihwfARgNQegg5bK2axZiO9YqdtRbwVQeE8rYaM8a3Pt2lBj3BSgd+TzMU63hlazgK/laEvnjdOtWf5OazgvL0/etIL79Omj+vfvr7p166YKQUvk43Pyw9nZ2fVUBMEc/K6GVXHQbgRdA9bp4Jx+/xL40OBl9jerAfM3+egggoQ++vAjhfJpavny5aJpZpkwY9Wb+8GEkoDV/X3nzl2eOXifg1+45b5bSn9NlrNpMgL0okceP3XWdVPu6RON5aO4BR6BR4BQKykItARUgCg9c5BQ2LKz4xXJaHnUaa8GaGd7bbZOqFjk9sDBiFEkedSTBGiZ/OgQJEhz5anPKmCLNxUcfDHfjFCNhGda1tY/DcqcIJjDkWNUyoPCWEJNTjeyo4MWiaa8wfLM3Cnjbr72rhHjxlHg0arXbwDdqmZrv53ItV11wgm7Lfz6y5tzkskxnnDUyRBqYgHYMnQWRO9BIhdCFe8AwDkAR2BI0pdKYBMyyCE8GxZZAEvmulAQ+mYEwKDzIEWihGGz5xgtp3Q0wg0Pnu6QatALtL3w89e2BGhazeKwE+eOFc3Fe6DVY6XXJFgS1LgdLWNSED179lTDhw9XO+ywgxo6dKhYxb7MDAFsAT9OYnCoyoDkKiSdMpF0qdpJyFe6ozC9dQzQptMS4sRqJLiF4Exr2FAdvF5uVwc/QQBO3M8//1xNnTpVlZejVBnuwXyPa0thv1h1ddWPgwYOueF3x/3uvSs7IDlP+/Xsth3JAPRH1025t7cGaBgZ4IwlTQIcg1IsGdQGAlXESIkAZZH7GpnJxbK1g/Zw83nCgZMEb+3G+KGs1FR611dHpyDH0cbeLpY0J2P5jiszjd6G4JDpQQCalIYFzjCRqOSI2kArulC9BtcTUp5QmS9r6h9u+cdtvwF02/rCNt97JjJrvfD4I6dVLl8xMSeRLHbFUpi8EX4CEAnDkRH24g3NZ4TLYnYQSzOLIqAIRAypMJQZUeQliKHDki9jvgA7egxzfTDiipwbUydqkCH3rDumwWXLSKhvh+0RoAli6dI1ozU2FjRr7+XA+iUgE4xHjByhBg8erHr36i2KCs0waHqEtfqMVd0YTWHA03DW6frkn1nRwq1sOqHpjxquP3T0GZ21Lqg9SGWR6uBEwcEfh8qmBhJLaqK//fZbNWnSJLUedAeVIZhIKKMLQe/7+YjhQ2+6burUWaO3QrL4bTkwCNDf3Hff6XNvu/Pu3hEANPo3hIr1AM0UAyxKHIbDkJGuHlqtMFKYuIvPKxvOdkbIhgDKdowdqc/IuAHp3HxC5JxphZPT1mNFVByWcoPZHwWULQchJ2kNzqIjEauZ6Q0oX0XYEfM3iqIkDCs9jkRmlUl7oDIvd/Kpf59wD3JGtzqx/28W9LbshWnnfv2mm/Jff+GFcf6yskuQWr9/3IU0WXAE1vm8Ip2jnpnkGS0HJnGJgcbwxwKqDh5FBxZQrModFdG94c/QoS3DgImMZBmGDipWID6n3vOXBNANgz0oZyNf3Ad0Rd/+/cRKJmVBhx5pinQKwoC5scIbKjXMYzD8dvrfOu+C5q3Nq94yFu5jcx3o50Ho6Za2ni+0zJFvJ+SQUYB0ACXD6Dj84IMPFCRzyTVr1gDH42WZWVkze3br+a/3PnzvU5y/pRHu20kvb/5lEKDn3nPn6d/eft/dPWlBw7eCPIwSSYhlD8YBk3MxcZLOGePA93xO4uTjCpJLTIKwONDxCXbzCOesMyyKg486aAI03pTX6dwb9ADq+AIeS+eT0asosa65nxg82oJmrVABa3xP655GEg2r9cpRYRtYfM71n836b1ue128A3fw+0+Fb3nvBBTmfzJp1fjAcvRimUydwaTZazVGWkKIzBIM4CdlcNAiLGR7/MHMzSypRAjdndO20YIfSXUyzGTqPhlms6dsw4C1/NEJxNHazLe4sHDjUqjJPtaW40DpWUhObBnOIM4zfkVekrA0Xzn2Rz1hoCDvuvaCgQA0aNEjttNNOQlf07ddPde7SWWUBkI2awlx3ejRfOtWQ/nm6U7Gx3zcisvVbOiA3sJp/3l7WikWehnlpeslY80LPWHk45HMSmXhVVFSoANLSvvf++5F777l3MSzBR4uLi9/ce++9VyK3Rqv5zA7vwO14AgL0pzdNPWPhA4/c1TWeyHfCgpaMjkxtYD0HEBZYTdLdzc4EkKXsTqxe5iXX7S6eAIvOE2e5tXIU9k/e+gMpAGR9Z1huDfbWGJLnRouZoA0qDZ/zHeW4wiQQxmo2xkRKeIdQx7BUJX/stscOJ1712oyFbWmWFo+5tpzst3233ALz5s1z3z5lyh+XLPnpOqfT3ZVpYcivikoBnDItK3r+I6xoYlV50Ee0ehd/s55ow3DmhjTG1njwCaQuNaHQBEADvNSvGtA0eSjqZWQYUtyHf3O5T13xiBEj1MEHHap23313BaASDpf6YjO5bM5RJ3NPGg8sLWUpONqjL6bTHU0fb1PiqKE1rXEEIct4xrx/ctAA6br33nv/oZoa/40TJ05sdjL6pq9l+9+CAD3zH1efvvKR5+4uSiTzUSMQzm74VUjdkSqy1BjmTnR/NkI4S3gh48Hq6dhHexQ0MKfvVw/a8h0B2KIzrI2E9eY58TbSOgTlApgRj4A6owLSSIEK4gw8dwpBM6lYtdf1Su6OO/351t8CVbb/ztbUFUIH6/hx7txuC5YsOqykZPX5cE4M16s4HdzAQAl6+WlVMXMXl2vCoomULA2gtwbqNnUzad+7oNkmL2hekkgIndpkcmuoWZZwaATcUHs8cuRItddee6kdd9xRQNnrzZRJiUtNE9AhIJcG9o1d2vYO0GbSMBOH4b85Ofn9fq6k/+t2ey/GRLWmBU3/i9+UAP3GBRecWv7Sq/d0i6sCZBqBQxxpQAmUoB3oa2lRdzeWM1vGsp6J1iJkldWQAWWonLjiJFjLm2lzNaXBdLq0l6gCicJiZ6oEAWUqrnCQAKxoJm2qc9hX2zsXTt1r0KBHx730Uqsldtal/uKf5S/6BmYi2gnlsYaXrFpxBqyn48GF9QYAiQaOYMSk+SGU5KbVrLW8YhaITlZ6GpdeonHe/pqBzkiTOzcOJ4042yyVhHG8me8ZibfzLjurnXbeUY2Ek68YMjjyzEbqxoUsHWsEXBOQIuC7BYBuCM7t3ULtYUEbgDY/07XW0EinYD3XoDvciO8fhTa7sr3vYXs9HgH6xdNOOz3+7id3d4UFTWrDAR00hHKSkxxlXDel6Zq6Ea6cOHQaALS4BS2A1pSIBmhhnjkZ4PsY04/ijXIBGJOWtI71avA9HYVUPrPqCvPfVClbHXxG/+42cMANN3zwgUQ0tuW1HQ7rttzOL2vfd955JxOOoLHrStecB4tpD1iQBfDyIxIVYMQUirCiahHEwDwa5G1l8AqboQMzzEvm/u3wSYqCBEtTgrI4wkBNGKqD98e/R8BSPvSww9SYMWNUj5508FEJbgG7xR0SkOPMXkbFg0VRiKqDExanKQbqNPLqaIBOP2XTYL2R4tjStlbyI3n2bB+EhKcCgdACrERugk77ZcgEO7SK9PYygtBGjieOPOx8z9wF13eJp7IdLA6BcUHeOQ4HCn0om/hRmrrwdIDGtow/0S/LXLYcgTR3xTlIm9oCY9TJQCUhWspUalirVtbeZA5orBCTkPCFsY/flqyrcblf9xV1u/WAQX2/b6v1bF1dU3f22/cd0AK2ybfe2uXrT2YdV7K29EJElQ1AjUKn0eaGwUPWwZsv9IDkwNWefgM40rcsqZC2CrZPgKYdkh5OzbSYfCGhvNphx1HqxBNPVAceeKDkrpAoOUjKSGPYqVjhfZG3ZtQdgIoht9yGL6PGkPaQ96ZPqCEwb4mjbs9nu2WQ1gC9uW3Sn69xZBKsCdJ+f10U9NZMSO2ugVJlbnte8/Z6rLWvvZbx739Mvr7bmoq/FCRTPvB81qqRQVZWsYiWWCUNANpkchS72hpf9QoN/C3xigRovMOYCQjQEaqk+BQxWfDzGPpqACH3iSyfqo5HwgGf9+XiXXe/YdK//70IfU6M9ba+tkO7q623tH3vDy+8fe3atYMWLl78p7o6/zjoXHvGYzFQswxeQKJwOAFDsJoZpi1efVrLRgFhdTJ5aPVeP/61dQA6HVwaC8JIz4WhQVQDKi1d/l1U1EntscceYjHvMnq0KkIYtWibxQkKALbUHtzHWNjCBXJ/JrTB71I3jkBnKR6aA9Bbq0c0BN9N24s40LQ6rmGUIe8d8rsUJmw/rOrHEGF4M0LSy7bWPW2r85Tc/2Th87dPfXhAKH4UYgPcKWr80f8patMKZV2ouNmvNICmhSx9TIxnzWfoAHLDNacBNL4PMQoReusoDQZsxyRkDO8m9xzAorDKhkWOM/Vx136Dr7zto49+aC9w5jX+BtDNfsJt3xDg7Fy6dOnAxUsWX4SxeixavzMepqyZkuC0aGGGGA0I3lk7/zQ/Jr+Re214CfKdpers4CeZLk8zl2EAaBOLlp3cSuwjLhYAarce3dXYsWMV6rSJ849yuXSKov7+tphuU999c2iL5mzT9qf58yM0nMCME1Rf90aATueZf/ZI9YOX18bj2ZmzIwmn4Qp8dgva+2nw0ciC9et9zTj3woE/vPr684MStp0yY8iOQacgKAaqOUAAaphuIUBLm+I5EGTFEpY3VzVM0695Zzr96PATqoM7sEwcYg2YdiFCug6ruxgrfePcAXzmdznCVSr+Yed+fe4bPnzUu+c+/HCrg1Iae5odPKx/vR2opXf2zDPP5Dz33HOHQT51AczBnWEpMQ2azUmtL5ZvgVokzQE410s0ZIBaXmZrhNcvmsxTS19EdfCTNDRBenSdkcgZ6iHd+uP2+Z3yhcY46qijJP+FpNtk7b20FUE66G65osj/P4A2IE0ulN2htraWIL0cIeCXgouegXZkYOmv7jUXOZw/Pv/ScZkrSu7oE0919qKaCm+SUX82htALlLYMoGWySwNeHTBugk8sx584/VgCixYyLGYCOUA4iiAYWt0ROgZhRNRhdYvyVqrO5QhWO21vdRs6+MahAwb80N7gLGPjV/d0t8MbguWc9+WXXx63bt26v2OJOjiWQG0dvLi0Z4gvBh1+6oyymrPVN0G9p5bH68dU74W27jFd29zRD1IsXiuAxJRsMsBM7lwceRZnSgv5oIMOUuP/PF5Cr8ktx8Cnc5CQT/5ZCLWlVRUKo4FueePjbB5AbyvrubFu1xoL2oBy+vHoC+XkRsdhVVVVAr6J/6LNp6Bt23U5vb0Mnbl33dVtxgP/vHZY3Dk+qzboZRShqJrIRjAVKPPuMg1ok/kYN65CZGyJ9bxRy2xkdJJqFJ+LlE7ecAYSoBFKHoL6iBG4DshDQ9D1M9dHEHlRah32UJ3T9sGgPfaeNOk/L3yHftcmOd3m2r6jx/X28sy32XXceOPEwg8//OoP8Mb/GQA1mFO/WboyEU6wLqSiGHi0jrV0jsswLaerfzjGUk57WpbaTpZpAmwdfIfmmtOX58YSNsDMMOt999tPHQ2LediwYcqb6RXQFgUHQNxkZzOXavaXoorWi8Ou8VfTAL09gTPvoT0B2jgRqYXHhF6GCfFR3O/tv2TpHe7J9pZa4v7vM48XxGurfOccfHT58Nosz8u33HtM5ItvL+tWGx6Yga6tIwBB9rJNJVE/+WidN6Opl+m3khoUGzMKkJYzqQxtRTOMX+udma+GVjO/o+Y5TOuZ0YT4PsrcKfgsALAOOh211bbUzKJ+fW6+/5BDvmiP6t2/AXRTT7Kdv2fnu+SSS7p+8slH4z0e77lI4dud0iEMLPg64BUOhiUXcDwSQ4UTZlVDt2FWNszUYjUbJ5h1XcZ6NjrOrQ3QxmlnrGhazLToaD3TSj4Mjr/DDz9cDRgwQPIr8x5jSFRDYObvEsqdJrXjbWl5HN7WONM8e8sBensDZtOVGgPoxpyrMimnqXR+7mzcmCiK7Q+qIwF/xWJY1ZdhUny7o6y3dh4Smxxubmqu6/3Pvxnw73de378qXjvaFo0VHtt5+LzBqyO+DW99cujgQGJgp0DEGUWCDCYusqEavU6eL5kv0Es2riy3dJ3pAE0LWcvotKVsLGgqMhglKEEn+Jwh21HYA2FY0FH0USZdkjButytVHonEErnZ7xX273fHqN69Z49/4gktTeqgV9NTUAed+Fd+WNtll102YPbs2RdBmXEqBlOeE4VbCc5cqmKZigx0YTgGmSRHy+j4ICSElf5pK4mG0GZWQxlLeVsBNK+R/DGVFrwGAgXlcfvsu68675xz1EBkjqMkTGgbKa8FmwSebyOzM+Hbm/DMDfTLvwaATl9htBagDWBvHCObVooBxZFCH2ISpdeRqe/vyHG97Jc0nmavnu3739czD3jnq48uXxv37xx2JryZwN4haxLJIUtDalhp1NG/ImzLiyRsIWSCjTNuC5WCWNrKDg6aSg4hJRpDr7TVJg0dAq8mD3VEIPdkD9YWNTPRSaFX7RwkOOMdBRhzmyBBmtI6jFFa1DWJWDjkcX/af/SOV446/cxvxrUhEX9zn9dvAN3clmr+dra//OUvg+YvWHAxFBnj0O/yAGbANljGADlYPyoCcKa1nE5hpAOxnOpnH1gX0F5PjBb6JhpiLuW0HE5ySltaZJ7VyOcol6O1z+oiOyEE+4w//EEdcMABWkeK7eotP+vvhk6/ekojrS3TLcrGvjebbtzu59Kq7dmCNpax4ejNyoM5N/g7+XzmfTa+B/YTUkGm7dKtaXMsToCQ3UHbFShDkqhb8Fim/VICWKYDnF+f9dzvZi/5/kKkhBqNJPduhdqaTCfaqyKphq9JqJFLA2pwWUIVslob+ikddeSBCZQu5u8WEKbjTnPT9QonSaSkV2XCKcP2JkUhdAb2lTT/lkrGcM6MAIyTX8ZqL86+bwWgMGo1iJJaUUQHRuyOlF8lw8ix8emosfvdeOTll3+ytdK9ttdwbz58/Yq3pMZ5wYIFfVetWvUPRNAdjc6Qx+4jWdnwwMkfcmDGkZGODV9fJLSBpdwMaq3trWhM8vojaYDWkwM6stUzjBXIjp2BiiPMJHfMMceo/cA1M5GRSSjf2AU1BF996E27nPm74c/04226zy8DoNle6eBKUGXgERQKCuH9qqSkRG6R9NBuu+2m9txzT6xIsht9ruZY6TQI6SX4NdCt4gvcbt8EVIZhGtIOcVS1vbPpI7y79N3cf3/2ztHvL5h9ZaUzPDjoTTpYapPTuxPjoxM0KQMrlBr6U53aYUVU9UV6KB83wL60dE1SI5a5op9GV1ex4gRoIFiZEPiZrPLEKtaSOVZJiSAjopbVaT6aag0CdABZIW3IuR7ExEj7nKlDeYAQvguhv0bcrnDI5ZrZdWC/20++9daPtxY4y3hpr8b//34cgvPq1av7ISPd+RiM42EZZQPcbCYxEPlmWs/1y3ha0AastgVAWw9s45KcHLGO/KPSAgVJLazWA6C4uFidcuqp6ogjjpBkRvzMJJxPX8pvDlg3B8BNAfTPreNfBkCb9jHqC05kDz/8sHrppZcU1DwysZnQ9aKiIrTr4WrChL+KRpxUkQn1NvrzdMA3unNWBsekH4K740Hw/rdszwEs0+dNd7/50UfHfLrk64l1WYmRYWfcGUFy+5SbumLCL8qSQa3RPaDUkDUxNXpJVA1aHlTd4m7J7UzMdDFAhP2OQVCbVNrWMCbZ5vCrrOasOoEmoCmKz0NI26sldJri0JwzUiqwoDL0zmFGqoKKrEURDCYqCzucqUAqFY9ler8vHjrkuj322uv9oydP3qqh9r8BdDvNLBMmTBg0Z86cKwDMJ4BzzklfrhOcGbrN9JscXPJd+uy4DQA63RrTIKi7Ncx6sfS49Obkwt9PBTCf95e/KCY0ImAYNYYpZMombOjYktk/zVreHH2R/vnmrOtNH9EvA6DZbqQuGHxEIJ42bZq67bbb6lcc/MxQGZzoMjJ86i9/OU+dd9550kdM25ryWKaN058bz8FcHdFoZJHP5/1b164939kerWgaL7FhztGvfD3zjuqM6F6VsWp7BirTI9c+2gaWazyM/BoaijJQ8LinX6mdSxKq/6IaNbDaprJgWVPJwYT6tKIJsNJvDN9suQyZ6IhcMQFcgzBeVtYj8s8oSSOUB63qGAA+Rkc2wDmG40jCfXDdQUwWpDbcSNRVk0xFa5PJObsedviUXc884wMEWpGm3qqv3wC6HZr7hhtu6IXERxMhlzsJao18DEyxnLmcCiFNKKs243Phb9mxxCpK89oLNm5ierbDRTVxCAOom1jQ4lSBBY3rpBKDS+/x48crLOlEjWEkc2aSSU+sb06XDtSGR22N9bx5XvmXAdDpFjScxeqss86SCjDDUGhg4aJFauWKlbJiIQDHwb+yfFmPHt3UzTffLPSRUb6kh88bkE6nnUCZpSC7CzG60OvNmIRzrO/43tOyM9w5+5GC6bPeumZZeN1ZMW88JyMQseVUhlRuNaiFWuiMM1CtPt+jaot8SHaPepLhuBpclVIDSiKq76qQ6l4Fh3QopVir0/QLKdu2CedsOfmo0GDRBxOUImyFTnxEQCZA0/HHxEfiDOQxLO45jN+D5La9SBmajAejXu/MvqN2uuumO+/81DZw4DYJCtomAJ3CjIrR76qsrPQE3W4nJkzlZQ7uoqJI8dixETyEhpDVsh6xFbdG4c58WM6XYZD8GY3ZCTk1BJz5ovVEWsMAmbEWN5tBIM0DvRVvQYMB6Q2qQtFZmSD/hBNOkPBsLr8J2AIOeJsJhvuYSMKG17o52mJzFnJj1vWvBaDpc2B9wf++8l81GT+PPvpoqTn417/+VfqHUEpW5ZgELLfTTjtNXX/99ZtEW/5cdqd5VONwxOosCWt6CaqkXfbpp5+/sTXUBS3pn3996eq9Xpn/0UM19uDwrFTS3m1ljeq6rEb1KVcqB5RG0GNXpYUutWxQjqrolaEiUG7kheKquDqp+q8KqwFro6p7eVxlAyKlEDL+Q1Ah4lXYI/VoYnuYIq7UK5Nz1soMDdZaeURg1sqMsAXQCcmvrpUaYRwjgvJyQVQfQ63DWcXDht00+k/nfor23GZVbLYqQKfefNOzeMOGTos/+2zgmnk/jqorq+hji8Wz4UazRe2OcNLrXTEQoqC1AAAgAElEQVR4h52/3PXosUt6nXzyBgzSdo1rb0mnas62WLZmPPXUUydiEN7kcbm7wMLEmNEdhoOPtIaUeyKwpR1ws+DTzgBtQFQ6r5Ufg4BgqpzwMwFZ63o7FRVIaPbvf/97hQAIsZp53VyK83fDh5oBwftoCB4NaQ1z202BcFNW9sbm27wFnb4qaLhCaM7zbO9teA0LFy5UF1xwgdqwYYOa9tA0SRZVVVmpjj32WFjRK+odxVYcqYTEo4BDfb6Shs5G0/bmWvlM2M9Ao8GP5XoWyf3/gUm1tL3vpbXH+yn1k+eCuyZd9lnloisc9kRm90DM1m3OGjV8nVLFfqfKjjlRV9CuVmam1Mc9k6p0h0JV0xnJ6/CvU8QGEI+pgavhMFwbUV2q4ioPqmMfiQZxCGo1tORvpvrCcg6Kvpm0BT4nIEtkoBggrNsJSxqqkZo4ysZxH4I5VjDKASse9axiGZ5onT3xfZ/hQ68//rCj3tvr0ku3ac6TrQLQ6556KnP+ovmjFn/z3cFVS1fs5akLDs9Jqbws5fSiACqaBlFCqOPlT8SjVYl4TV2G+7uiHQa/svcxR78y8uyzt7slGzsreDX3F1988TusAq4BuIySpN+WhIeRgbVWulBp4MYSHTXW49sZoHkKWu8myITLaQIhuUuTN0OyyeHzMWP2VmeO/6OUlSK9QScVCwYYEDZWdEsGalMcdGNg3jQPvSlAG+BPB2RDAWzeCm/JXbRuW3MNn3zyibr88svF2j3/rxNElvj222+r66dM0Qe2+gyrUUeRlCc7J0cciUOGDNkkEjEdmBtK7/g8sYLDKZMrAdBXwln4b9x706nzWndrLdrrzZ/e7HnFI7e9uNpTs2c+eIaChevVDvNr1U6BTFVUZ1OZ7gypur0s5Fefdo+rhUOzVdngXFXjQd+DYVAYSKrimpTqWxZXfdZEVK/1UdUlQFme7gec2EyWOQa0MCpVDBLcPS1nAjTBWeubYTihWajaoHyOyfaJ9ZSU1kZiKVdOdrA6EXtnp/3H3HHFn8790rYNOOeGjduhAD1v+nT3j+982Lti/ndHJyrKj3cGIiPy7I5MTyLudOJhsUqCS6pUc8YDsQ8rLeJypmrtqVh5Kr463CXv8T3Hn/j4mAuuWNuiXmFtjAdl++LZ+7I/fer13PKSDdl5nbJTjqys4Kh9960+KByubW2IJo97zjnnjPrhhx9uisfi+7vh6TBqDZHTgdagY7Axq7E199HafQwdwf0JEBzIJmk+OyW/74fCq4ceeqg64cQTVPfuXTc6AS0wN0vpdOu5udezNQBaz38bu3H6PTcG0OlOtubeR2u2M6uWd999l5O5uvrqq5FHOKleeOEFtXjxYlVeVoYyXt76CEvJsgaKg7my//Wvf0kBA8NDm/MbYE4HaNPvqOhAnwv7fBnPeL2+v0MNUtOa627vfR6a8dDoW2c8+UxlVmRwYTCuuv5YpnZfElPDQxmqMIUcLdAge+AoXOevUV91iqlv+rpU6chCVZkJQyIJZzWs4kx48brUpdSQ0oQasiKseq+Lqjz87UVSZ0mqTwcfuWNGBNJCtoJRTPCJhHaTviCYo535M4FCrwGsIBkEE8dYCCaS/pTP+363/sW33jFp0tztAZylb7f3A6nvTNPnuZ/77617r5rz1R87BcOHFyQShW6gsCOVFDWiMJpSeI+8EmZD5j9h1Wq82e5Bhz25ymNbG+nb/eE/XXfd/fn771/dkmtNISPW0488MnjR2+8d3znhHJqdtBXaXU56cmuCLvu3vXbZ8Y0Tz/7jvNY8iNdee63T7bffPhESpz+7na5sUAXwM+h8xiEAM3nHeitOLrpBM3dYq/+8hQxINZRr+aBpZnj28ccfL3X/nBgoSWYKo7VPLzg7vVVx2oBeSy3SrQXQ6SDdFAA39X1L+tiWtjUrlVmzZqlrrrlG5ImhQFBNf/FFvZulk7ZLpRwaKORBkwpVU9Tjjz+udt1113rw3hJAG0WNJeNMORzOr10u9x9gRS/ANWxzX87tb9296wMfvPBURVZ0SCFM2O4/Valh31SpHQDQg7I7qwp/tdT3qwXv/HmnqFowJEuVDshWfljQrHoSd1E+l1BZYIEHVdlV33Ux1bU0rLqXwbr2o9I3TGMCtQtcBfM0M5dGmBVQBIhJa0jjiqUdxv8jTDnAwBQqlBj84nKD83bGwGO81a1f/ztHDB04uyOy0rW2X3UIVKRWr/a9NmXqEfPeevuK3i7fyC7RuAeuZpsvK0Oi1FgE1QlZDevUOVhTLuVAvTHANhqYOd5ZRh0R+Klyryu1xJZc0fewgy4fd9mlr9lGjGgWWf8TuO5XH3ro0HVfzvn7yMy80fl1MVdGNGGPQU8JCz0Z8DpCKxPhOUNOOunGY487fFZLQJrW8ymnnHLssmXL7kCj90ElFOGd+Q4iEKXOcgoamZR4mxsEZzSssN3ah9fUfgaMZPKwqA5SFQhqUBdfeqk65JBDdHg2daWYLJlel4UCjPOPXDVftLwlVegW8zVvfnIwALol+qK1HHT6fg2pjcZ46K0F0EZCB128uvDCCxWKNCj0FVHvmLwkWHlJHnC2axj0Bu0Ucv+vvPKK6oxiBqbdG1rODS1oti/9CXRIY59Sj8d9Xvfuvd5E23SILIxjwFgdTVEp/1s4o/sFD131vL/APsYLH03n0pAaOL9K9VsbU71jbuQ9SiB1p0OtdcXV1z3tav1OXdW6QkbvIeMz2iXgSgBEMb6AC4V1SXmT4uhTGhGgzqqKqgJQJXlInuEG6czgklpo8uoYpm0lOrKhjSUREoBbcm4AsBnenXQDlhKJEKITPt9xzB6XH3P44d+PPvfc7crv1e4Avfzxx70fvPrquNLZc67o584YnB0KO7wY4F7oaqPgfmg42wEG1ECyxpiQ9Ey8Q7E4Oi/r8SHqXjoyYAEJsb3xsszMt/oecsBVhzx42/ymrAJWyC598snda35YeGufpG33QpSScjOpDwEGYBTEecLoX7UZmbF5bsdnh/zxTxccGKue11y646qrruqCZeuDuI4jAVpuDjoOGA7IWqYNNWG6skjQBsyWLM+OAmtRXOBdn9oT95+TnS0Jjc4880zVC0VZjYKA14iINAFoBqkYxxS/N/x1Q7lXU5NDw/tujO5pLw6a1yhcujVRptMcvI6GE4v26TNDWtMrm3QTtKnB0nBbgiZ8FOo6UBz/+9+rIrMUqaV1TSJbBHhIGgAuItE3Tz75ZHXD1Kn1zwDpW6QbybFpdaf9NMm1QLPJ9gEdDBXM8PlugOTun+1Bc2gw/tBR+UUoIxar6mSvrO0Zqqnps6G6In/1ug2V9tzMD4654v7NUpBvpt703HfrE5d/W7P8soTPlpUZTNg6L61W3QDUBZURSOeQIQ7GWmWeR63qm6kqi3NUuQf3g/Ygywx4hsXLMG/cPkDaA2QtQAXX7n7QHmVRVYTj9MDPrpVJlRVm0qMUwBkADYscPkapwm3DPkx2FLAzUlAnRrK7valgPFmb8PlmjBiz7w1XDB3wQ3MxoDl9v722aarPteg85Jy/fPyRMWU/LJ7aJZbaJR80szeRsLnYscQZhSmMsfSY2bgkEfkZOiBF6vS4Uo/IQcM4eMApdI6I/EE0z3qvu6K2c/6dOx574rS9Jl+6xcrG0045pdP6L7++rE/K9pfsan92PixzBwYBqy9EZXmD5TuefBCOiZJMX5Vr0KCJR038+1O99tqrSW8tVBuul15+6Xc1FdX3Y9B3YeflEpUDhwmQ6FiT8k1G69wcBqm9ngBHMVUVMo4t5x47NSdCOKCGDBmqzjjjdFQ1OUBlQ4RPWd0mp5br3phTwwCyAb2O4KBbBOICTrwhlsfSNxYAZYAKNaq0tFS05shLobp27aYGDhwAqiBLO23Zr6xnwvMxNxr5SpToQPADV2+6FQgIBq8NMcC/xdOGn3a2aROjQWIirO0p3eLqKYhrJM1x5cQrVXVVtViFLKYrz4hAzUQ8sJ6ZMzuvsEDdftstar/991VI+iwGBVebJjk9jyhhGhLiTApK12/UPLRDEnDBWRh32R2v+nw5VxUV5Sxq0QDWfceBMHR3T0cwM1JVlxda+2PP2jU/9Y1UVw9yRmLDItX+vnXVNYWl1TXeH9asW+Hu0fvKvz///rtbOs8lT16+22vzZz1Y7Y2NcnhsjqzaqMqsRADPhqDyJaBpg8MunO9VNZ3cyp8Bq9nBZbRVnJUh3fLc+BzQdmhXH9bReUipnlOL8PCamOq8Pqw6ra5VnSpBhbDCK9A8gj7PatsEbDtxBJNhAsm7KKUj7x1ze6oiSdsbOd273z9t7mdzmloJtLQd22v7pvpci87z3CmnDCn9Ys61BcHw8b5w3OtBZ0RnkRLpzNTmYOJA9Hrp7JZVIINAjzsZCTpJPUAUg8oDdUcEHTWQ4U6WZrm/y99txynjnnvuf1uyou874ojRsXnz7y6OJfbIjSYcbjwsUiiwU+SYFOMgAwCWVUr5vd5Qdc+u9xwxceKtfY46CpH/W37B2dMZ1vOUSDh8FgYWjHJYQ7gX8n9Mup/+slj2n0nsmjpHa77npMClskRYkYbg3+Q0MZA7oQ4gpXN8FxYUYkDrBD1J0EvS4pvJjZF+HS3lns2+TXHQDc+/RStbOFvpIQJIBGWGTlMlwdBpM5FkYfIhp3722WerUaNGWe2hKQApNIB0FVzuUk/rBHdpY+djv0BhUN0HGUSk+yIhlKWO2CPZgwxwy2aysdYjy7NmO0pb8qdWz2jwjama6mr16KOPqmeefhq5v6GgoeVMAKfFz324osS1nQdt9NnnnKUyvbjOOACaBgs0TglcI/svfTRcfabIXFA2hhNT28upllXfWfwBNFsqGo4scdmdV/Ts041jpUk1RwqpP5XaxRuuLi2oq6nsV7py5bBgRcVQXzQywLNhaW/X+mVdUrU1me5IwmULRW0bKgK2RVXViRXx1NyM/gMmXPTcjK+21G/vffPenJfnvHPVkljpuYGseG4kEbVxbDvDCEoBySzA6QQNwcxxXElYk6VMQ1aT6pW3iSjE77DoSMBlYHwXINil8/qQyl9eqwrATRdE4HyMwPamkoPSOqT0hQxW+kCUQgSvNwo6e3qPIUNvKy/Ing/VzHabw6TdADr100+em04++bLUqpKLe9udBY5o3OYlrYAGdNMCQSfi4g7qDQu09IKQ/5cS6HwAYiHph0IJjI/Lkxga2uNJrXWqaFlu1gdn3nfvpdmHjN1s1dypw3Y5tYu/5pYekUgPJMOwJbF/CnH2TFeozwf7CYQWJ1q/2xUtK+r0xO5nj5+024QJUGZu/kVrGfrgndavX/9POHt2hbUG+gzHwkOnxvVnPLN1b6Z/tQZ4m7sPS2ZlwbkURA4BKdCKdmcujaHDhqqLLr5YHXLwIZD91Yp8DoPXoi20TOmXAtDaCSueZAX+X51//vkKKhrh0HkPJlugoWUGDhwoAR977rWXtoAZLWbpuWFLYbDTGmPnAxBj5LMPMr8DAZBAYJAhgQktnbowz0QS9wgWW2njzYyMY3IFaPdATQDaiNYyJ3By0Ch7Jk5C6pZpuBDcqZcvKuykDjnqSPX3K69UOUiY5MQS3UVHrWRWozED2smCWameh8xrst63s9o5fAjWRfHe/YG6lD8cCsIh/njEm3H1wMLCesvB4o6x+RIMiCJ0hpruyh8silVX9Vu9eNUuy1aWDPOHwv0LO+UVjt55hCczy2cv+/gdFfhmts2J/OXhuqAK1IXV98vXqAqnt7zal3XviIMPvGvc5H/WNTV2xj9y4ZhPFn92eyBHja6xBex01DnR6E7I5UQOhwlSxope9NRjgxhwfDYNTsAICTq2MUMp+JdUd+ipO5WAk15erbLXhFRWCFkXkUNa1y3GObh6diO3BtiPoMc7Y+Tue0y8ZuSgpdsjrZF+q+0C0Hjw9lcuvHSf717+3/1Y9w/zxSJ2Jxokg4MnAqUGrBC0P+ZM/aYFTTA2s6POSaU5QYm1l2UoPLT4m1QINwx7famV9lTI36fXc0dfcu7UvqecsqKxTnFT/x0v6xUIXd0jHs6xR0I2JyKDojwROrIGS1gejCLCQ/e7PbHSznnTB5xy0pVHXHGFTi+2mRcLvs7+Yvbva6tr70BOje4ABsg0Y6LaIPfcUCe8NS1oSfav0VbeOcjTfMyxx6iTTzlF9ejZoz7qTCRznCgZnAJJV2OWcXM/a87k0R4WtDmPgB5AbfWqEoVc2woadJUNTp2TJJ+DBARZVIbxCVAJcevtt0kRAZ3OU4MejyNAIMYALWcse4HKUl+DfhAhffXQIAUnFaTlbX1WjyCWVS90hjYwtHUNxypA1AE6jT4JBvmQ/qrARP7xJx+rjz/+WK1dvUYmF1Y2p5pm7IEHKE9GJj6zaAxMsHKtsKCFRxUOhk8Z+Vx4ncwpgWNLG8OK1vcO6o55X4IBLBZTC7PdzsnOVPhLbyiYivkjBbFAuFskUFccCtX2rYnU9Kyuq+pf5a/pFkukcnPyu2T1LO5n7zVgoPJmZ6hkdbmq/GimKv9hjkqUlWA1Cwfehkq1uqI6tSqSjIRz8/9T2G/ITROefO1HbVZt+TVt7rSM59987dJl/rWX1uWl8sLIYxcHeiIVkvDDKGUhz0OqpwhG6J9SpoogrWFAfueLyi+2D1c+XKH7EHnYDcmjyUV7FlWqzLUAa0QpukGHuG1uJEKKpxAlWBFzOqf3GTzo3ltnzmwx/dPUPXbE9+0C0AtQIv3pe26fmldZ84esZMLn4XIxhQQwsJm9aFlazjyRALQF1AKW9ealfsSmc0sCQixFbVz6setjhlQun/I73anlHkdpol/vScNPPvaF/SdM+NnMfdfIvS4tWLfhH73j0Rx3KmqjdCnGAZnUlgaHm5mx6xyeeHnXwleGnnDM3/a75prVW2rgEyef6K6aXTWhurJ6Mqwi5oW0ERS4fOXAaZjRbasCtHV+5mneHZFqJ8HRtPueu28S/VfvKONKRRo+LZseMcXirTXOb9otWkNxNHaMpsC/MYoj/ZlEYP1Pe+hhSTrEmocMR8eKRv3zn/+UVYxQN1aWQPPz1NNPU9dee618xxdKJqAvWEcV60zL28hL64FvAbRYDbSu2ThcgWlLWuZ6+SkZHoRqIAsiVizblhFubEv0uSjzrwCEzSsWRfQagJoyTPLnPH4+MgNyotHFgrXFLHm5YR0yDJnxATKtyklJa4ibC1w2zoFoOPpzhJ/l9IF947V+FaqsUDF/TSTpr/q+Ym3JT8EN5e5kONw9EYt2jgdieZg8Ml25mc68rkWO3D59bNnFxbYshPS7ucKqrFL+BT8q/1dzVXDRYuWKsl5mQJVtqFKlNXWpcruzrioje6anS88pBx90cotUDze+dvuQV2fPuGZZcsNxoaxURhQKjSToGiKE+BaE/tQTp6xirPaWWoRpAM2vnFxMsRejeZHHX6UwFrMBxl2CbtUFeaXdSyqVt6RO5cOS9gRxdJe7usahnujUs/eD3Q4/fCkMriapny3hwdb6rl0A+unTzxr17esznuuJogiZYDWiUBX6fB7lBglEr6uTg4IdH3dFooG2rGR30Aaf/mUTgCZ4YNljlUySpSiIqbjdpcoczsTaLPcHyb49J1+6716fN1yiTDvgiD+r+Ytu6huJFmYjUjkYxkBwY/5HR+ebD5UDMgInRBD5c6u6d32l+JjD/3bwddet2lKjn3nmWO/KlbbL4SW/EnyWz4TY0no2tQTT99+aAM3lGyprqNNOP1397pjfiVUmS0Mrz4NYzpbCQZy0Urh1Uwu6PQF6c0DcHICW3tBggrB6CAI8flKXX3aF+vHHH9UDDzygDjzwQKEIGAjCABA6CU32OCNly83PE9la37595fEkQHm50I+kywnfSQmWdroRZGmNcbUnHQXbQOEuG0q5JQ0ZhAWxtiWrMAHT4hhsVopWOqTJQjB8OIXP6OxLApwdnCT4XOi0piMcljWfHaWnbjitSUuRS+b9I5+4vh6CM8YPvIXckUiEn3h2AOcUjmkL16lwdZWqKi9VVaUlyr92jQohCCZZF4CNE0/EYqyy4LTb3S6HLTPTlt+7n+o+eJDK61esPHm5yuFDFhz6LQJ1KvLTIrX6qy9U9eKFykV9cvkG0W5XB5C2ALR5hbKHar2+9zqP2u2mNV2GftlSkKMD8h8v37zzq1/PuHetqh4dyko461Ih5XK64cjXxLNx1BqTPB2g6kU3+NIlMyejAxFsAqzghEYxgieUVJ2jHlWIMB374g3Ks9Kv8v32kCPleqfHyB2uyhszZlFLr3trgXFj52kzQJPXunjwyHEZVbX/yg2Fs31oNwd0i8we6EInzEIH4z92NIIyAZpvsWbZsHJVG1MHbuSgQHK4wd/FEP1GeRKmUCf2DNsA0j5nYJVb/a//wWNv7XLyyfPT0wA+e8JJx1fO+uzufrFEzzwXaIgE5Ono9ALQ5BtxrjhGIGPyow5Horpb51f6n3T83/a58sotAjQSB3mxlL4MS9WJLocTvVrZysvLYV3oatU/l3LVj/F6Tq2tDzpd/5oOZMOR3Oicc89Ve+y5h8CHaLCtTGnczkQPkg5AYI0VUWiYSw2IWwJoc93pwJl+LU1Z2Ob7dAoi/frTv2/sXAKLwJkPPpiprr7qGnEQPvvss1Jui9dx8UUXqZdfflnuk9ptLvMZpSdUByyru+6+SwJy5P7hLNJBUcRdWs/aduZA0A5szSoLDHP1hQ4pS28CODYkR02gpO8hEYXqtrZGhaoqVEVFGeiuACx1p8rMyoEio6sYBi74BsiT2mCwMHQZnVkDojgHORCs5wBrG9yTfEbgFacj+j7McNAN1SoMwAxUlataqIUqKtapmspyVbVmDSxlv4qFAxgfGGvIrZyX4ZHIPCfuM+mAYZKdo/J7FaseAwepnMFDYGJ2RjILHxOs6Daoq1F1P84DlfGNKpv3DaiCOuWBHJb3W1VTrZatKkP6TVeqzukN1rq9b+cPHX7LhuJdvmoLyB1108nHLaxePqnGFxte5QygGhzWyeAupAQV/QF0cluKIv1MLMojzbLmc5J+Ic2oA1FsXFXgmaMOgMqAVrqL35nyLKyI5awJfXPAjvtcffnx4z60bYUyVW0d5+n7txmgH598pvfDae9eXZRQV2bHoDlGQ7nQuB40shcN6qYzBhYAHLWa4kD/hl0hAK55O138kReiB4LupKQ3KCwnmHIA0aoRywYeg7ALxRvd9poyt+PLfnuOfmjI/vvPGlZSUk1r+uUTTj1+3axP7u6r7D09SWaHxaMjP4f9KKvii5M1vfMRmz1R07vrK0POOOVvoy++eIsADRWEG2qBv2J5eh2jB/HTxvBaHpFe+a0J0AZMCWxULVwxcaLae++9lQfWEDs7L8rUABSliWWRyk9rpZIeZNaUZdtWgDZgvDnqpCFXnQ7e5tzkW6dPf0ndcfudal8AM1OgsnAAnW/33HOPgHJ6tKSZdEJwnF6NSD46FfWIZp9jwnfNPROESVHxM1rJoCo1d8wEOwISVEzEwcFiGwBmuLpGlSJUe+0P89VKAFvF2tUqCCATsE6BEwaKuwGQNoCj0wmwhGXMtxv5j/lTdNA4vgPWNQhm6ZsMSKGvxQ4qj8DPYKEIVn4xrv5iyA4UQXmsRES5MQDIPTsBxG68sxAZm+X2aQsUNkMKE4ItAxluOhUpT/deKrtvP5Xfu1i5oN4BwY1+gY4PSV8MNEhw/ToVXbpE+RfPV5F1K5Xdv0ExRVES4BzDtayrqlEl5f5ULcKx6xy+cNjj+29O7953jxy059f7T57cpgCYyc9Mzpm5+IvTVkfKr6rJjPZAUApuHo5tAGyEEyDaRyxoUX9RWKCpI0MjWY9Rr8BlZcxfxeMrx0hRooe5rVPIk+pWlqrcr3Dw7ef9+Yy7Bg48YpukDG0LYLcZoO897bScz2bMuKvA5hyfmUzYvGhQLzpdBhoN3UVybQilgc+E3sDnwvOho8nsKNaLcbKwsTdaMVLkEU9GT5Z8WHr5yRyuCa83td6Witb5XD+4ijq91GXAgA+75HcLLJn98fjY6rV/7ppK5WABiZSx9HZrfkvrXrW1RJUIwskT/j7dXxl0xknNAWgH+M7fI7z7DlAcPQjQ1D7Tg5OeVN08jI6gOIylns53o6qzmozEO4OwbHUjQTzfsjxmwAn5WFIbbGMD0mYyFFJTv1oD0Hr86GM0ZUG3B0ATxJ5/7nn12KOPqwcffFAcg0xCtAZWJFURZpXAc3GyNNn7oqAPLoKFTccir1OchYxalY6gB7VMWrC6RIPP+2INPP7G77ECc+BtD9SoZd98o7798CO1at58VbNqlcrFedzgMuwsmQRLPIW+JhI4rs5gBTgB1DFGYUroPIFedz4xnLGSIccsXDW2yfYCwLENA7UcAFoPwNfDPBU4Vi0s9IKcbNUZkskI7sfFHB6MHaABg+2dGbkqv0c/ld29WHl79lW+Xr2VMy8PljIWeqyCBclewg9uGSuPUMlqFVi9SoXWlSgbHIF2WNBO3J+HkxGolwjkayXrwTdXIUOezZMMerIr6nyZ7+f06XbTmL2PW9AukXa47UtfuLrn14u+mrK0dt0pAV/CHYEiIIWVt6QJpdMQbeQif4+sR8ZxyHFrCW9kYiWVRNjm9y4+V7RvAn9EgRlQwSpf0J7qVeurOnbYPpNuGH/LA3j+Gzt9W1BzK+7bZoD+29FjO62bs+CBrFRqnAfeZIKyD42WSaAWQCb3jM6KwcHEJ0JxEKRpRQs4W8tHsWyomba84VzqWaCiW1UPKGqr9SyPh4GlWgUIPL/TVh51uBbD413rrKvbpZsvo4snErFDY4fByuWSNSis5RIfKEG/zmVPlPfs8r++J/3+kqYoDl4qrLZdsXR+MFgX2AmDysbQWnYRY62mP7eOAGgDdOkAPWLkSDX5uutUYadC5cHA9aC2GoMbyGqjNqUAACAASURBVG/WW9rsxh0A0Aak2wrQDUG+MWdhGI61119/Q91y862ScY8AzEREXCHwTcdb+qrBXFsYdMGNN94o0ZPmPGaUcpCTshB+mdYzGAjK43QGB34OgwtL/hRUDF/853n14WtvqBQ42VzI23yQ0PkwESZCQVi2PDKTWmo+mm6vFCzouDi+UrCoWe1c92FUPhH6yePNlP5dwyLC0C/361Wk8sE8UKdOcJE2wD9ajqtWroSGvUBl5uYrGyzmsA0BLABxd7ciVTQEfHL/IcrRuZdyZON7Jw5CYCNfXVetapcuVBUrf1KB9SUqXrVBqYpK5UJKAjcs8hSokVAooJijxgELOxxJqRWrN6iaIPJU2N0oEeXZEMzKnT7kgP0eOm7SvYji1YZte7wmpybb82bkjXnxg1dvL3cGdqrzxcFHRwWgmfDIBCNJ3mfrrOIsZPtyPAtA80ooNdTlsJwEdkpo4QPzZOUpF8LCO1V76kbl9rnt5Wun34A2/UU4BtPbt80AfdGBB3ap/PGHB7KStt/bMNsxgzDpDQI08p0AlNF4OAv1oF7AmfyNTiuh3qQ5aBWzI1pWtkR4yeAQhBaLmgmUhGmisoN9hLw0lRng2VBoAQlV3KkIEm1woHopfwuHbG5yUdA/0wHD+mISKkrOm+eWRN8EaAcB+tV+Rx5zyd5Tr1nZVMdDsvVOoDmuxbWeB0BwMzhFrpPo3cCx1VEAbcKwTaTf2P33V3+HdZiZnaUysjKtvBpo07T8zRLdaF2j6ewN02psyYpuDj/dVNs1RW80pfqgJfrZ7M/VlCnXS/QgAdpkgyO3THA2UjpxsllFE+g8ehHa45133lnaRgJIrAIEDQGagBmBMw4MGuiGOrRZTIWXLVbLXvuPWjvnU/RZACt6ahDPvQrqkRTogq5wyGaAX0Z3FA6OAJtEn62sQvBSbUB1QWHd7OxM5QHFIflO+CBooABgA6i2s3zlKtAVXjWgT2fls5MmQSANnWWkQkCD2DEZrFpdorr36adUZo4KIMSjoO8g1Wn4SOXpPwghdQWypEemXgnXR9ZIFVm1UqzkCByGqeoNyhGuBZcdUg5crxtOUjsmBBvOY0ebVULf/NPaUpUCQAcxQdWirEjY4YrXplJLvUVFD+98+JEv7HPx1HUdYX3OS81zf/juJwc9/+H081fFy/ZIeO15SNZvY0J9mM+geqxxbgCa4M1VtQXQMuURG0ijCh1CJytTFmCKhbw3N+VL5dd460bmFt/2n2tenPr/EqD/NnaXThXzV92XlVIn0WFIKCCdkYFO5mM7ozeK5UxOGiBNbTOtZ2S2E4CWfs19ZD/tSBRhkSwJtR+bibbFGQCA5nFo6nA7MCoSW58CUBN46RmXZRIHIc/PraiVxC4x4Z11im+WbucgqXNAxVHc4/Vehx91yX43XLu8KZCBo9BZUVFxSJYv88FAMNALHLSG5a3kJOSpDM9qONYTECF49rnngH/2oeo2eEY9W4hcSyLR8HtjFEdLAdpMQs2xljfXjk1xzQ2/N3/LpIQl7GoA1W233q7eeuut+omI25gCrCb7nllh8Oeuu++mHnvssXrNtAA5gxeEuORSitayDqOi4IF9xZECrREPquiaFWrx6y+r2u+/VJ1iAWxObXJClUPSx6T73bt1lfwm9cmmaGyIA9CuVpSUis6jZ/fuQoPReGM8AF/IOCf8c1WNX/20ZLnq07dYdetcgLECi53PjGgPHtY8O+TiR+4IWOQA0XhGvuq1C5zB3Xoh8bwHFjCqstRBWgcnZaBig0rVVoO28CsXLGMXuGsXI0aZiImRibwiRlTCQsefoEjcqhZjaFnZBlVWCzUI7jzhzqwNOXxfOwoLpx105NHv7PDXiU1G2DY1brb0/Xfrvst85r3Hd/x0ydw/rfGXn5TM9mYEsMQN4p1CCDgTqBlNNJ+N0UHLykfmOqo/gBHknq1SsE5MlF585vXbUoXBrNLhub3/Mf0f0x/riEmmLffenH3bbEFf/ru9syu+WHKbL5o8m54WYY/EQUiAZLg2g00AyDiTALR8huUI5V74nc5DDg8dxKJDX8WCllTaIskXMkQmUeEE4bBh8AA5J+whnl8OL1rG6NS1WNK6sMxPwiuegehB0aVi1ygeoDgc6WQhQOMVgJOwqmeXNwsOP+jio26+eVlzGgyVMPJWLl85BdbKeAA01qlIOMJkN5YlbY7RURa0kc4ZoD77nHPUySjqisBzkZlJPhO8TeFXXs/mOOjGADO9DdIB0gB0+s/mtFdjx9vcsbZ0PfzOX+1XH330sUKZMV1QgIDKlRKoHVIcBEquokwKzlwE7Ey5foo6CmWm0nOJiMhT1s5W5xAXISZ2cpjod45kSDn969WKd/6n1syepbokAohWqxNpIrGdCZCcsIipX6YsTrNv2j8iwSq4jqogLHBY09lY1VDFQQs6ychCWsak6XAcf11AfffdIjVs5BBdQQUHEvGexVUDLnFMRhWSiqWiBNfoQpeDJR2DA5I19Jg9keMsE9s6mZQMVxiDmiSZiIJ+ZuZIEi6Ygij9s6JoU+TbbVmqyh9VK8sqVRUs6pgDSg1lq4q6Ml7J6dH3yaFHnjxn//Hj4aHs2BfTAn+RW9bl7S9fP3bmD3MmliUC3WrgxAr6HAotricsDn22sXUp/J3UKR+hYAT6Rhx/kH9OoVI4M+T5YJEVhL3J3FrfnDEDR//t/gvu/7Rj76Rjjt5mgL73ggs8s59/8fIcu+NqWyzqoe7TgwrFceQcgG9ZZWGWdqJju9CBPOSlhZsGeINHIx+ts2RoK09+Ch2iZ0cdmaUv0QAgAZzW8qYvmtf6ARpBuxG786fYzfTYW4omfsZnG4HMrrZ70dvZu+980REPP7y0uU385z/8YYdPPv/8PhSC3RtA6GD1ZsrtTLhxenpPkxujucfe0nYNAYwWI7LrqUMOPUwsaJ0SlAChj2KUJZrTlVasP7x0ePl8YxdorbOwJfdmztEYz7y5a+HnpDR4v1TOUPN81113Ca3BhEHsDlLXz8poZ36/5JJLJCcH9zch4RIGT4oLS2EqIpBzUoAR5Ic49yJQTXjAPYe++VAt+t/TqlM8ANkZrE8J59v0TusnZR7O6n9semllWMl6smC/QJg5xoNEmxLPpU+CKkGOiO+/n6f6FPdFCtgigCrldeiXsSQm2wyhLDgW7KJ/5tRAZIITGD9YiRrrScV0psMGDBInmQ3niMGi1gYOrXkcjHQPxh+vndF61HWHcSsl62vU+ipw0JBKRe0ZKpByV4YzMl/Y8aCDbj/6+ttWbA1r8yekh+iVG+v94hMP/X7hsm+Pn79h6ZBE95yMtZ6YY4PXqapwvQnIBsnuywqEfRXCLCesY8pmGV2aguog4WLFFMYew4GKG83APfkCdlUYzwx0txc+cMzBJ916/kF/rGhJP91etm0zQONGbCf17nekKxp+1JuIF8FStkUiYeX1+CQhDbNPeXEWcsLkpL1oWAFqNDaICVFzsOFFSkNQsWgPDdgbJXjsm1zE6GSN5tUIUDezZWl1hxCQXtk5f0bW3rtcdPy//rW4mbtysrCj4sWBa9esmYrb3RHA4DI8b3pOYg5IWj7t+TKgYPIzT0KQxr6oAu3CElhL6gjMHJ66qKt58fN0mnxbAnS6TDC9bbYE0DK9oA/Rcq6GLvjVV19Vzz//PBIlrReQTq+52LNnT9E9syI5A3jS5Xd00Am3S4CmUymFNZ7I7AjQDCCJqmTlOlXy9gsq9sMnKjOOMH493bGry2/1llyDbrjRh0aKiaHIOqexqEpgzeqiCCbBkiir1bqycilz5aV0DhYgwZfqhEAoIisiWt0IB5DIwRQBmzy6hPZrp+aypSugbUfIOKR0tOJFuYNzkIJxo0/kFeQjJ4gOCY+iK/oRjbmuslZtqAsh+AREoienLpjy/GDP7/z0wUef+J+dL7wQnsSOf5EODa1ZskfZ8nl/eemJhw72+8uKyqLlyCOam/Jnu20rkkjKhFVhJZbYEagNokhwJhOpyO4YMarBIg6LOQ55IyqBiFXtBoBnIHqwiw10dk3q7T0G7zqlaELet5Ntk9t3IHZ8E23S19p0usuOPbb/gtmfTIPUbj9XLO70kocTM0GDLxzjAGg6DOkoxN9oKq3oYCIlzU/zd1F2WEAtOTsEoLUCIX2J014AHXR4kusLsmd6Rw+78PRnn/2xJY1wxhlnZH7/7ffjqmuqz8f17ciCseTejdXakkCO9PMaaqSxa+EgS58AOICpUNhl191E/2w0z8KJMiGQRTSnW6tGadQYQAv4pKN4I383tk1L2s1w5wJ5DYjw5pyb989oQcgdJaLw88+/VMuXL5dsgqQcevfurfbDhEWdNNsnXZoo0ZS0ykRTS0cZgY4knIQv4YrwBpj5F85TK159UuVVr0C1DjjYZMVmNEf6bmXZ3eDGtQNWliaw+RAsJKl1ZV2nw7fpzJPUoFy5kBazchPzeZHOkIBzG8A5rErAYffv308KW9i4AqWsjtY4DhcEeMfo7AMhmwI9UYXw7DxETJK71ulHk6oEjj86ITt3644yWqBZcM7K6jpVBnD2h6GCcnsTfrurPOjyvJHZs++zO4495svGUie05Nm2ZNuZM2c6e/ui55QsnDvlo7dfzbPbYg5/tFqtD9Wmsnr1UCuikXhNdkbNBo8jo9ob94Z8CVs0EbHZLB8C1xMM8RahAelO0hqQNmbGXKnMsCOWn8yau2PxiOuOOvyoWUf8AvXPpi3bw4JWb957r+eZpx4/PVJSdn2h3d7VHghSi697MH6S83UL/wzrmQCNPqzBWf9Eilj9OwYOgVl0jZYlXU911HNQ6Vaz9Xv9XTT/dmhBB22OZFlh7mzfyGETTv3P89+3pINx27POOiv726++PXjNmtVTMzIzBwKoQRlqa47Lb6O4aIljreGaIP2aBNwsi5zb5cDyYl6KoYgkZOTY5gA6HQwN/tLKaopm2BwYt+R+GrZpSwA6/fziMLNUGIbCIO8cDkfrddCkmlgyisBsgNDkwkiXJmqnIC0yCuo8AqoC0KiBZ4PaoXTmDFXx8RuqKAanW6JGTyRYVqdDcmMALdwGVyo4PtgLSSGaAOBTXaCPQXDWFAgtYVBkAFUCOXhmSeRPGsWhyhChuqZkrRo6FJF/YhFz4gBPjNUD5WeSJIiTDHiOHFAhzGIoeUHoXOSqDUeqDUbUmtINKggA92YgqRS4v+paOD5tnlTU4Y5XJ1OLHQVFTxT07/NSjt9RMm4rp9xMobDGx6kNZ638YfadKxb9kOlCmC9qaqMEVq1y5xemllTVlQzaf/97VjniBV+XLj6+1h3tH3JFXUkAA3O6RzAbMnoQMi1MohgLNkhMUULFhVxRvbK6fnbA6LF3jBld/PFevcY1mee9peN+a27ffERr4qrenD696NGJ10x1VFWPy0mkcjJgFlOcH6PzQqxlADRA2oOlnwZm/tS6aFrVBG+3WNZGJ60taMlFIDivNaXCG6a95K9W3AUtFUQSJsvyM+ek+vWdcOaMN7aY03Zztz8XTo5/XH31iV998+1lHpdrMC7Fw+Ubin/akDe6URBs7QOur45CJxMGLiPp7rjzTtUPGcicAAMD0AKg5PEtNDZAvMnfIvnalINuDJCby0s3957SAbohpbGlc5ngE3PNhu/nw9eArVew/D69Yrm+LtI9zD9iVS8Rba0F0EgdoPX25KSRcMJfoVa+8IyKLfhSFSmoIxJVMvmJuZbW0bTVLYfWr7SVB+kHsaBFzgnnNbAZovx6JyH9NJpyYq/WtSzl3hme7/KqtQgoWYWsfT1QmiwnB1w0wr1tEmDDwzG4hWaMdowzx4cTkjRK+ySIQySlCF7xwglYG1ELl65WdSGWT4Xt4M2CI9AVDNhsX/caOuLuw/98wbud999/i6lCm/tcW7Pd+8/cecgX7/7nMRWs7o4UEUg+FhGZIwjSxJpAYu7vx593aqfdhpS/PPvDQz758cvTaxI1e4ZsidyQLe6MQymAat22TIc75UsgPrk6Es+zZ5T279z33eMPOPrRE/c89Ru06XZVvqo1bdQKaNv8aa4B1bHkm+8nZISjf4CQvwBOD+RDp9qC9AXDvXVkIQHaTasZh+KbvDQpEFrW1JlSmkf+WnhoWk7SGdklCdAmU4IeGa0HaBG9J9dneuZFe/W66MxPPpxlGTctbkcu15CbYNdVK1adgKXsfjjAEICEF1bRRuKyxUf9+Q7pkXsEoSJkILsbYc69ihHOW89Ba9DVS3uigG4nI7nTWMLJblMAN2drDs3QXhZ0Y+faHA9tqApD8xBszSrFfGbu2wB0OsVjFB9MNaqTH3ENxdSzUqRYrFunDVpiRNitevox5Vq9UGWrGlAB4KQF0DdmpdM+WN2u2gktv+n/s1oKCRRY3GtBMxQW5ksCfjmfJHVmvgjYfrIS0pQVGRSksNW/w9KNAqTWrimVbXt07SxjgMYJcsCoOiQ1skuuDZo2PA6sasI8w8bRoW2IUAwjksMfjqv1lUFV5g9DYgpLHnnpUHtvSSI3/6WcXj3+XXj0KQvGbeO8FKtnv9bj6cfuvMNeW36sOx7yOMDRh3H/VVEncuhlvHHQ8ceeffwfr6qYnpruqPu4ruDDL2aMWbxmxS5RZ2pI2J4swgTo9djsIVfcvj7XnrVgr1F7fDJ2t7HfHDjkwEr0hS0tRtthNG6dQ7QrQE8/8UTHnIq64tKF8ya6YrFxzmQsC5YD+iM7FzhS6kRxX2hUOD4QAYYOSS7aZ0Ud0romWGt1h3YIan20lq2KRpoWhAwEPUhaC9CyN3AMhQBWp4p7/23J4Ye83JYEMKyF+NLjLxWsXL9ySLW/+nB47/eCl7k/QKIQg9ENKw99BqsKFBEwQNuYs6xh+HS6xWmW7aaoKyo3IxHQ3ap7T0SRwcqjE2pTgNOdiKqOdLDiZ8Lvp1nY6d2tOSCtwah13adekdMIB725azLna6zNTIBKets1DK4xf8s2VmUSArQOfNCBUC6UHI0vmadWPfO4yqpYDWOhVsWRUCYG65yaI0rxtLWrHbFEbs1qGJUMNdCa/AhCZ7xgwQI1oF9flZWBNSJBWWpy8ifEfAygYiQiuGRaxNyL1AVXAnyWUVA3TE3qhTyPb1Zg4clK18GHBxDuDA22NhC19a2FGpgYYOkzVHtDIKIqUbEk4spI1aUcAbs3a052UecHeg7qN+uo26dVbA8AhmfhePLGcw9b+d3nd4CoGYgRYo+mXKl1dak6d17Pu0cfe/YNmETqC0XTEPrS/5bvmx8W5SFXSKbN6fFk2d2RXp16BcYeOrbqxOEnhnBf2211lNZAeutG2BbOxO7/8DnnjJj1xpuTnNHI4V67LYMC/Qg6nA8di55meDtUrjcDOk0CtKY4RH5nSfBE/UGAxtWR4hBemg5HdkHxuGvHoThfZOS25tZ5GfFUdWZGdbhb10nuAT3+2R48HEDeXja/LKPCXtEdWdd2qiwr27Wmxj8CvHQ/8I6dUZTVg58UrWjEtmiG+sg3cRhZqwOLJzZ/k2OlioEvglJ3BEHcd//9qnOX7hIV5oLX27x08IRlPaMhBVDSQJVta15NAfKWgLi1IN0YwDdmPW8JsDd3/Y1NcmZbythIB0jkGfoPQ4t1pCq1tUEV+eELteb5x1Re3Qb4RPA3qk0jSkQUE16mAqPczbKExVYWHbRO6KX94iy0Cwu2LqoWIalSr149VUFeNmSYQW1BUzJHDlmX+qh3QIqc1NJHinYJ1yikBfXVLHjBqFiA+eq1ZeCS67Bq6gO+HWoGhEdrmkQh8KVOra/wIxYAjkQkTwo4vAqOwNpUTt6MIaN2ursou/vnbU101LqRtvm95k6flvv2O0//I+lff5bP7shlCv81leGyzv13vHbwASc8tq2t/Pa+35Yer5XQtuXTUIb2xCWX7/Dhf1+elAzUHQApHUtf2FjGB+s3lY18BHF4mDNgKdBaFsuZP0XlYSxonTdag7NOUSrBKOTt8De5aJE1tfYOiJDowOuQkaA8P+fxEWeNu3qfie0bNcV2eP31170rVqzoMu+beV0XL188sGJDxRDkqO6N2nRdYGFn8bYBptpHmkoxbseB5Ssc00ksMMAowjWPAq8IsrTZotEYpKz2JIAa1GM02b1HdyYOyutU1NWD5Eg2o/XV4LdxhWdyQQvYsd3kx0bOtjGQ3RzV0NiTby1Ip68ODGBv7rxbmkRacn6JSJXkWVyNaYCmA1BSDNhCqnrOO2rD9KdUYaQGDwSBHphKI1gBrl9frgrzC8SapTXMrHNCdQhdwYINjDKkKkNn8oAkGWHcsMJBQPfq0U0CR9wMA5dgFer9taWtU1ltjBDlsk4UZNbn7ON0OvOh2aGBrkXlkEVLViDqO0f17dMDnyPBETySpQg4KQdAh2BBBzChRH1ZqtzmTPQYNuLT3Q496Cpb/12/hLJlu+Nk6a/519Qz9ixZ/P0Udyy1nwOK1dLy0MIBo/a55II7p727PVj6LQXV9ty+tfDW5DWw4W88/vjh38/9+lx7PHJSBpb6iUjUzmRHdHGDcBLdIv8WxyGOqJ2FlN3RauaSU2fCY+4OWtXM32FySYsVbcou8C5aiNW0dqhVDTg9ydU29WOf44688shzTp+BjEgd1onZJvPnz3dBFub86quvvDXr1vlKKiqyAtXV2ZW1tR7m94gGQcAlUaENJCYi4ojVqB6WhD+VAYsIlCdJglc8nrLvsssu2ZOumzQuN79wDJPqWjSKRT1slH2mOw9ppGl2SMu9GgNG83CbC9ItAcj0jtMWgG7pNZrtdcoA8sDaQmVkKfllh2i2Amrth/9RG154RKE+FNRHeoVWi9Xf0uWrVN9i0BXIu4EkHNppR2ClxpjaZumCGnQFTDH5r99QjujHalQa76QyQXNo2ajOWazbnasczWELbcJjSL/UV6upE308Wv0x9NcYArwolSuFftqHiFkvjJ0Kf0AFENwSxTmZviuRnacK+g1UI8bsF+63407/cuW6rykcuMemVY2bHMFbb4O5r03LePfdF0+NlFXdYo/ac8oqA+/veeAhF5x27b0/bb2r2D7P1GEAzdslJ/2Z39937YIfJ7ji8dORiLzQa0d9FVIb7MTCQQOg8TuB2eTskJ/opPwpWfBgmcjfeBO4TYVw8YGZpXsLAZrwJbXOkHWsKmUPVvfo/O4x1146tevxO0BuN4AgDTDcOo4GAvd11123ybMAkMvfrMYNva+tW7duP3tWqFrtw+cXA1kugtmdD0u5njLhpTcMajF0iljRxmFlUSwGqBsCaMNu25S13ZJuviWAbjg5bElX3hRF0/CeJOsckZo+DCbQAjjbE1irQaO1/uOX1Zpn7lO5yPTGfmeH460auuTFKwDQffqoXNTrowWt+6GocesBV5waAqgASVjlpK1qkXuZ1FNOVobQH3T40doWXZIF0AxeoTtZbGfLgtbPSkN6HEnIUvDZJGEZh3E9QXTclSXrYE0jBzZIwCD2iYMyrILsLrNHb7XrwYeq4XsjeCmvoK42kbotbHffgiK623Uu5OfunDB84dyvp8cCsf7lVbXPnHHmhIn7nrV1gmZa0me39rYdCtDmZqZfcUXvfz/9xKRMl/uUVDjiY6VuH/MmsCgmOq0bv28MXAHFIeCskyyJNA+d0sjvaE3LfrQ4CPJm2a67fLPbT3IeQNeXQtYrOINRkFaFHXuOeP3AKRc/eseXb9TNXfSdGtij509j9h9Tde7oczvMqm72BTeyIUDLVVJSci40rtfAgu5MgOZmWrGhnU5StcaKZjMAzc901NvPtdBNgV1HA7S5zaa4581Z7c25Pqaq1BY0X3CyJbBWI0DbalTVV2+pZY/fgYKjfpVpB+kGqiIAgFxUgvzPCITp3qWIeYx0FhiWnrKsYpngLC6a+QYScPw5yVkDjOPITKQBWPdbXmOCoAq1BrllOyWATADGXNKcOAjMAs5yVDw/VInBmInjmOVQZayvqkUZqogAszM7V1WDNqxDSoVhe45R+x1/ouo8YhTuipZ2jR+c7rUrVi/7Z3rVobb0uY7a96ePphc9/a9pLyMZ2SjEXN55zpRJt44efTQqFvz/fjUf0drQTrQQH77g3BHv/+/NKY5QdGy2w5nriEMLxMJtuAI6EVnSysc8uwaMMQAYYcjAFlZlYXg4rW4H875igEkWPFoZwkfr5aEsEWnTyDJWX7AsOmldy3vj7dJyikBx6UHHTmBwovCOWtLDV7dgVMGqbzon7KXehA/RpUvdLu+Mvt17vnzC6P1WbG9AjXZ1rl69+g/gPq+DVrcHzWcO/k2jGTVAa8WfBgcNYgiekMYxCgQLsAztYT1v60/zV/0x0rtDY5Zwa7tLU7RKW4DZXBM5aLF8qVYmnwCAVkm8nXAKzp+lFj5yi/KhwkgWQTKM/MLokysgmYsgMKZvcS/QHPCYWDpqsYql75HHZlQbzwI1BfA+xrzcbHtCMxzj0sJcBXqgF4GztwpBGb7MLPDJuSrMUlM4kE6YpKV6lFGzMiFsCFUXSUiVk4raMEK28R0z0bkyEAadpbr07a/2PPJoNWTPvZU9rxCWNnhoxHX760JVGAh/+/zzrk+NG7d9qxt+enN60fPPPzp95dqSwblF3a459e83P709cuat7det3W+rADQvjjK07558dvfV38//kyscOs6dTOTCA21nxRSG3xKgs8AF+hBL76UEDyDMaEIBaHzHeC9NeVils6jy4FAQ6R7j8zUDyMxWVv1Ji2vVEj0D0BqmtECPucm4dGQCmSi+WNDDpT4Z6lHzi12qJIcl6xxJb9xWnR1zvDUwv/uT++x0yOeT9/95JfHWNn5b96NMCQB9AgD6JlhhxeSgG8rpjH44PS+H1kdbmlwBaMOJ6u4g3KfVStqpqIFFL8s37TINwVn2b7BNS+6zNRb85s7Z6HUwkINTOSRqeOpIx8mQa67PmPgdp5q7ngAAIABJREFU4LfyW/XjtJuUt3w58nCE2LOAcS5QFUG1tqQEJcZ84JS7WNJFtosmkUXnz8pNknMJTkIXUvzQcCBNws/FKSmNCwBlXoykWl66VoWBwr369sMqkhG2upIUgT0FY4VAXIOw7nVVyD8N3V6QljkchUFSHkg9mtF/mBqy11i1w95jVD6kljZ8lqLaA/05iJwbdcFQJarGnt+vuNeLaIvtOhfFzMdvKv5wxrsvIj92xqAdd/rL1Q9M/3RrUYwt6Z9be9utBtC8sWnnTHOtXv5a8dLvv5mACmpnIHY13+txQZ2AvLWwkmlBe8g3E5DRYWkxc+joLHg6LJygrUto0XGo9dL8KQUAaHFgv3qAtgaFBBMIxmx6u7RTOFCisGgqs53q69529eUQr1rSBWGxKEzhoDWPBGOeqB3BS2reyK4Dp5029vCXx+80vnprP6jGzkeVyKpVq45Iphx3AIAHGiehQKmlMTYaYRPyrL+zQLkemC2vlAWuGwFaZ3BLB+iGYNjeAG3uc3NA3RwKo+E1pmuiqYGWfgCAhi5G+GcD0HYAcsK/Ri188EZlW/qdymdoh9BojDZ0KuRdgVXqR2rQPDj9kMgIVjFXcTR1aY/bENFI65Uct1TeJj3BSY10irV6448I6IwUZJEbkD51xdp1KLSQq3p17qJyoWqiT4X9txqpSDdUVuNnCHmqYXHbwD8DnKEtUW4EKI0EKO90yFGqAIn83VkM5YZeG/eWBECT4Q4B2EOBQDmu49w+ffq8sj2DHcO+X1g6e59v53zx4OpVa5cde+zp54y7Zuqa7WGMbetr2KoAbW72zVtu6fnMfQ/c6LOp38cCdT57Im6j9C4SCKlsJHaxgZszuaTFiQicoAVNcK7PgCc2j84LS0uaYeK0pNm5ZVARsGm54DtaMpKwn0Fk2oix6pwBoEEolgGMl3ZxqR+GZKqveyKSKQsWCKwrloL3YnCwkK07IycZ3VCzeI/uI2/cbYfi5yfv37bCme3x4EkdAaAPwCL7LsjxRqQDtAmFTgdoA26C3fLktVGVHi8iFEi9BW0ZXbKthpvNAWjD+2mNFd2UI7Ap+qM51yD3J2DJ+oGQxjFsHis3rJawikNUXqRarX7pUVX18Tuqa8SPfhUFoELtgVJT7FTMNc32kpUbaz/yHz5gLukIc45jicfDuymfFkesbmxh/K12ZNpPaq8D4I5L1pWrDRXV6Ncu1RUZ6bJQe3B9RQV45gpEBYIDd6HEVcKhanF9IdAZg8bsr8Yce5zqNnS4rjkIaxoB6mBooInmvUikJAJl6gKpOn/tepz2j/369ZvRHv2to44xb95094xHXzxl1U/Lrlu3rvL1iVOvv2LUoX8IdNT5fknH3SYAzQaactyJe/707TcTU3WBfXz2VC7KB0HHq9MyQukBLhoVESyFhw4Bt+oZkvKg1WwBNhMrSeY7ARZDd9AKJ2jr26NaQyqES1CCRXcIMim1HkVIlhU61OI+GerHYo9aUgDQBu3iReQjw29d8JxzgIZR091rc8dyw445O3fqd9HrFz7BWP9tumwkQK9cuXIPWHf3AKBHp6s40i1ogpKp3SdQK83CnA7actbban20fF8P0Jt25ZYAZEcAtL72zXfZps6pJx8CJ93JlNhBQ4zOQ76XqyUX04PCiq6cM0ste+4x1bVmHfphLZLZs/qOru5h1Ed2ZqqTzHi6Yg/VG6QuEqKegeObyYyshYkBZ90d0UsBoglWC0L5Kij4kNSoXFWgWniEWmpeIZ2G6H8wEWAoYALILlC9dthZDdt3fzVsrzEqidqEZLRFgcI4GaH1rFwcpPpgQocI0LWBZR6n64yexcWfbc+g9O60m3PnzJ150eqVq8cnEo7bp7137UM227hfVURga9t/mwE0M+B99u7MPVYunD8+Vll1XIbLkc3cHexwwj0DTb3ooLScxUGIDilWtAA0t7G00fhdckTLUlyDstAkQnnovMgcQFJw0rpbDhyCtR+8ycJONrWgb4Za0jtDrchFhQrkRs2D7zK3Fn7wEBxEsOZTudmqkn6kbB+qVURCBVHPM0eOHnvT/eNuWN7ahm+v/aDi2BHzyN0A2X3wps5ODm04Z1qlfBuAFpAy1MYmAJ0G3M0A6LaCZWP335QF3R7nFOWPNa1SAx1mRyGHTD8FJmIPw7BLV6qfXnwS+aA/V/mJSliymj7gdOwESHPF5qSUjnI5gCmS9sgkJ20tpdx0xKuGTL1qM30wIUBOgIZFjH7GqiYVSJxfi1SiAcj2EqBSklBtBLB6cxd2Vl0HDlG7HHCI6rHDDsrXFQEvyMMhFUQEoP+Pve8AjKLcvr/bN9n00HtHBQRExPZUbCgCPkRBxQYoPBtWBLGAqCAIduyKnQdYnuUhPAt2RYoiTYr0FtLLbrbv/5zvm0mWGCABlPD7JxiT7M5O+WbmfHfOPfdcnUdQ/1e/8+kA28U+eIuKo35f4Be3xz2kQYOmyw/V9fZXrOflh25svmPdigmbNm7p3rxNxzvuf+WjeTWZkvkrxmBv6zxsAM0dWjB+vP2LJUuarl322222cGBwgiWabgHdYcWNQk4aFvRKI02A5reqOiRQ4zXVHZw3Cm8uQ4mgqQ4mFTVo6w6JWlJmtm7ndhlRFwPlN6WEZVW7ZPkNkfPmdLTYATi7kTJvsLNUGm33SUKuH9aGdsnGzFDaJFMKGqAQIMUWc4Yc+cnhhOdHDbzp0SFd+x9WPhpJwrag0R+F02kfIC/Lx1WUaRanEDRMFzfTMIkYrmmO8uRgefSpI+nKJIv7S+BVvMj2F9FWXL5iifbeALm6+xG/HdVSjRXUvA6U4Tt/A0nEfAXHLoCJGb38ChZ/K8vnIIoOZ2OihgUmwVmBNOV1GCNyvQBoNiRWNp802S9BkyYUjKQkJSn6RCVYOcxYL0eawIocuCp8yYMaIwffLMsmx8zeUgHaaOJ5EF7N0qrz8dL97N7SuHM38dRvoACZQQUeM9VTphoDGiQZE7BuqMxNsu9ghBF0OFAa/Cw5wXN9eqNGm/9OUKnOtvgU+PLYIadu2/T7I+s3bfed3qvfjcPHT69y84zqbOtIXPawArQ5YDPGj2nx3xlvPZgQjvZ3hYOJAF3UAtCgBrwgLrhEcsBYOAGPmaq/oQJn7S2tf9cqDpgOqqa0RBj12MnenPjdiXvFxQQ5lvGB+yhExQtUGrK+dYKsbOKULXWdUkCVFZR/adml0mRNnrTfEpDmAVh4IkG00x6W7XWcsqE5EjutkyUIz2Gb37q8R5uuIzoMrbvwcHZryMrKql/qDz8ETe01LpcTc5UGaDMxFp/EK4+iDTqjEoA2aQA1sVWBTtjbMubr+4qKq3PD7G878euKP+aKryuKg1EnXexUpKugGseK1B6uE1JaMJkWmy9P1s6bJdu//Vhagpv2oPdfDIk/lNQjYtZP3ywkYddtJh6ZbM4v8ckmKDNS0MWFiUS67elGyOTXIHtDk4E8NBbIxrqKA+CrnR7QaW7QFYiaAcri9ki99u3l5Av6SKsTTpIYNM4hXH+mkE9tU/nPGO2v6PtITxFSd1SA0E4VB8gO36A3giF/8A20nBuV3rLlYQ0i9nWeZ8++xJa3xDF4y/pV927emfvt4Hsn3da79xU1tuqxOtfsoVi2RgA0DYYiyxb3WL902Si7138WDJaSwePB/R67h+f3ZPBxqmWWUdCibUrLqw/V7+SpyQsaAE1+mTQfIyPVSRw3SglCpx2JIdmVAQu7xm5Z1cQm2zMgoQI4s7A80w+p39psab+2RLp7E6RxBInLYmTRYUqzzuGXX5vEZGu3TNmdjCnB4i5ol9j0/ivOvvqVEYdRUJ+dnZ1cGgiNCQXDdzrxFR91VuSh+bep5lDFKkp7qHXQe/LLOrWlHpn3cYWYk8HeLsTqRtD7uqArAn5FPryy6JvrqzhBKIDG/yitZETLXAUuMsXnclaH5TtkcQQ9nPfsDbJ+7r/Ft/QHySjOxxWiKQV6OzPvEQuiohAGYGEWnWB9AUS0G9GCKxt9E20oUkmCusID6Rt7AXgB3sXwnynFLIB8Bpq/upUqI2hLkIyGTaRp+w5ydI9TpNmxncWWmaGS2kGsGziOOgEkMcGRa8tdfmnqREkAEcgwlxA1qhoJ0Gw55y32+tAIYAqeBya3bNnyL2/+eqBgtGL2bOc3C9+9a+O61f/aXRKcMf6+5x9u2bNnjd3fAz3OA/1cjQBo7jw56cULFhy3btHS662hUF8wfCmoGLSyytAG7w52BKdPtAs3gQJoRsYqeajNlTRAax8PM2+ui1cof6K7l8juFItsrIs2842dsqmBUzZm4sZBuO6I2vEIa5c6eWGpvzpPumwOyrElbmmWmil++B7wsXSLxS8/NPDLqhPSZHc9Dx5v7YE2zsYzLurW64G7Lrhx14GegIP9HADItW1H1vBgIDTR4bDTfKmsGKWMFzW8H8w+hprqiKM3DC7aBD0zSVhRH11xX/cH0PGTxcEeZ3Umgcqi9/h94XHRYpQEBJ/IyOiq5DH5YUh9bAgIQjGvuOFkF9y8SrIWfCKFyxdJqCAP1xhq8yCvQzMtdd0RF/lwFuJnnYlSgoAiuwBeGVm5oCI4koqxhraZtgLQNiOxWEyATUoBv9xejurWQ1p26SZ1mrYSB5KBMUr1gMRB6vRVkMFHQT5S4rrGRGA1fanV7+ywQ7kIIZv+3ppSKfX5xOctzcXDwZisvLzXa3LBx2+fvJ3+1WfvPbFp7e/n+J1JY6b/Z+FbOA+HNfn+V12rB7LeGgPQ3HkGCE8PubnOT1/OHekIlV6H+KAeeq5ZGD0ToCHHg1baoRrNkt6gAx6pDtUEAJ82I2VSHiwHZ8QRwl1Ugq61O1NFdtR3ycYm+AZIb0uKSnEibiomhlDSa4eUqc6ugLRcXSjd/wjICWFUqpQGpW5yuroBfyneJUtaWuSXLh4paZwBr14JtXTUm3V+29PuHn/F6G0HMviH4jPUQm/Pyunt9/peQnTcgCBjRs7xlqMmQJWDdPnWyyLoONBWE1uFq+PPf+sFqkqFxEezh+LYzXVUtv3KaI6y5diAlVkKFTEziUy9N31hbIg+cbaRiAuiGSnIDEkEvREtzJISAPTqrxZIMGuneGAd6qHcDpWwrILVujs7HOxiUlyCCsECr+QiYvbBGyOGir8Y1ufFJnwAZwcM/Nt17ybHn3Wm1GvbTmwpaer9MLXWuJojLEJhD0K44LGHYRjXvEpwqwQgQVp7R/PxkPQMqQ2t8Te4bhyPt6RY/F7/Opz/66Dg+AbHXS50P5QDfwjWtfS/bzf/7IO339m+eWMjZ51Gl0+d+UWNVpwcgkOu1ipqFECbez7p0ktbrPzx+7ts4dDl0UAoBXI7ix2RC43+VbRs/FTud7j0GDWrPof8ZsTN6IIXLYKXQoitdyEBuLWxS7Y2dMjWNIvkJOIixgcovVPaVFz0cFOWBmDq6q/IlmPXlUr3oEesRaWS4vKo6HulpViWtbDKxi7pSBQmQI7lKG1sSZ1+Yc9+j4w9+6bD2tI9O7vguJKS4jeBlEfjZkS9BKIwo72TCVQmJ63LvlGWbEiay6Ngyu70GSiPoMsvDw3if762KlIN+7v6DiXtsbdtVdzGHoUquDAIyKxc5QWCeRnRNFQYhjQuiqg3jMYHEXZEBx3hAJ/rpCUB5HdSlC85y5fKdnwHd+9AqFosEb8PCTmAsQ8JvwI0xINHRhjrJo0BX1g81iWKFT0B67duAwqjh7TthqRfw/oSQwcc9kIRUB2sGmRTAO43OWvtG60Ed0qFxGdCUjA6Pmbkb5wnWp0qgNavWaivRgRfUlQCX7LQd+hQMgRNdP/Y3zk5XO8zQbjw4+d6zJs9+63dO7Ki9Vodc/H4l9+rdm/Qw7X/f8d2ayRAK076uy87bFz9xx2IUPrYQ+F0SziE2FlXDSoDJYyOtinV1YUeqj5YVks9KCMPILkXETLBeXujBNnUyC47MuBMBhTnDUkwQtd5NNFkNp8VjHZJ91ml7i4oONbmS9OdAWTwEcOjmKAAnMrGdItsb5ssuW1SpBT7ABXHjuYJDe4YcfFl7w/sWN714e84aRW3kZPja+wrLXg6HIn2xeHAllRn902TJC4f389Qc9F7Fp0o8DXKuisDaK4jvqDF3IeKYFgZOFZc9q8G6b0lCdV+GADtIP2A2dmPcaDdAK1FqdQgGxTm+KnSbyzD4Fpp5Mg7Q5kcRrLQlyslu7dJ/rbNkrdpg+zetl0KUY4Ny2flo2EB+DrSPJKYWUcaoNKvIaw/M+EyZ4Pnhqr0I2UBOZ0wambfNW4DiT8bLu4gOwNgGdWvENczvTysYW1RWibVI+fMc0UVCVUbRuURPxPCE0BJcUkoEo7MdtpttzRp0uSwBg/7uh9o9vX17CevmT9n1qT8nPxtrY497pK7nnrn/3uL0fgxq5EAzR2kBO/H5cvbLPxx4dWJluhV9pC/AVztrcq0HxeuMvanvSJ78YHOSOQ31QsA52JExzlpqBBsnCA7G7plJ8A1D2DtBarTcyME7oO5cK5LyZ/Yrp5NA/BmMkwZ0yCvS8kqEXcBchUgD2PJbvHVSZTchii1TXNIos8eSi1x/bdn+1PveOKGRzYcDlCO3yYu9IScnJw7i4q9Y2xWeyLF5IzIjJyhfiTmDa2AQU9iZiTNt0ww54JmEwRV0qH/44f15/a4Wip/ajaLX/Sn9ETxdwP0/s6HKvBQ9AYmZ1wvDKaVQ6IaC134QTc5Bcxq982UKQ2mIHhDRG3Dt4VgCv0yErTKmY5Ay7UwkrXjYrUhOrYhb0t/DMbDwFm1XiIto2FWZpol4HqCJGWBhRgJK0WGqqJRCW5+0RWPiW/lUs3kbpn/TPk5KkUi0uf1lWCRxxA9T8R5q7E2o7FduzxzZj024ecFC/5VVBJa1KzTiYPvffz52hLvuAu4xgK0uY+zx49PmvXaK9clxCJ3WoOBhvCSRp+ImCTg4vUgpo6CJ/a40XKdHZGh0ihF5Exwzm6ZIpubJ8jmZMjqPMza656GzD4E+PTKghjV0l7fgMrHl2oPLAChhyQife5hMMMbAzdxKdL9JQD+AMrJGnlT/mgTrXvbf6d89ClugMNe8UQeOj8/v3d+ftFziJ6b0L4yCDSgzEvduuogCR36J+93Kx6LzaarehkNwortVF4d8fSGAdAGXGvUqhpAVwTLskSkIQXcH5j+He9XJaI3RyN+wvmTQsQ4JjXhGU8x3P+K3HtlN51aBp+nhzQnVnZR4SSKtmnihTyP7c08kHeq7iq8YlnWzes3TlLJ17FszOfz7QR7MHbRokVv1eSWUbHcdU1efOyBF1cuW94zGHZ9dPyJp1x/7fjH8/6Oc36kbKPGAzQHcny/fo1WLV002hmJXe4MhzNRjGKx4kIl30znOz6tI7SWYuiVC+snSGHLVNnWAPplaJ2LkuBLoB4Jdemt6WxHrGGpr3psBHSptDEjRtwoLHaxA3ZJpyilHyvOaHGK0Cst4CitW5zwxNB+Fz1+Z887c2rKiS4qKmqfn1/wCm7MkwHQFgK0mRBUAK1CQ12UYSYSzRZZ5eDMMTC6gRugXQbeanjiQfvAAHpvgF1TxnFvYK344LingcqOo6xohMuZjxsKd/e8zRQnHje+5rrUtIf3eN4I1HgqkptuukkKIdubMGGCdO/eXStNVEfwP6+XnwFAR/3+wDJ0+R6FCPrLmpwgzFrzbeeXp9z7Rl5WdvuIxTOz06k9Rw4bPaW4plwLNWE/jgiA5rV4V8+e7XZs2DgiVuy/MtVhz7CEQlbkcvDYiKaZqAAsckfF1yhJgfPOegDnJF2Uop3tyDtrsCVAk3/kI27UAG6VgOGNpDFaS/P4+IsoURn7a5d1SQzaI5nFtl+Pa3T0Ne+PfGNlTbr4cWMn7dixa2IgGBoBE3jMZXrGoSF8RYDmOyY/XQ7iZTGiEUGXX54KwA141mCjwbnypGH858p57n1d7FWJYGvCzfKnfTAoMjVyFQbDaGdcRhHps7EnyO9x3EYEbSZ4eX7WounsiBEj0A8xS+69917VXScemOO13/w9GES5uNcbDgbDH+Dp6O6anCDkcXw5a2qvb957/TUU1GS6k+t+eM5FA287ccDIw6aIqonX2JEC0Kp91tpIpMmKRb9c6ygNDku0xOpHogFrFHUAhc6QeJsnS3HrDMlGVeAuNxIl0OApHTSy2vRGIFArXSleI0Azi6/kS0oDrAGH5u38U0UoTDbSX0HfVfiMNebx2rOaW+s83rvNKU+NHzK+RonpmRHftm3nZXBbewx9ZuuB61St7zRAG9yyEUGbAK1UA4jW4r2idTSN5eOwNR6g4wGiMvVWRWqkOpWERxpQ71M2uCdhrys7Kzx0VDxeXncbNmwQdBURtDNTRUXPP/+8oH+ljB49Wo455hh1bfLbzBuYChVSH+hpiSLIQCkSh4+mpWU8np6eXmMrCGOxFc5XHnh05M7fFj7ggA9ZWDybdgXsTwwacctb/+gzOL8mguXh2KcjBqDNwflw8uTkd5979V5rqffaiCOUnuf0WbxIBga7NpEN8NbwgXaNuCFbYiKH7mPM2tMrF4CjommsiDI8Jmf4N93HCNJMGJLbZsk4sYmlwKw0s7FMHNl5T8QWyIgkv3tM43b3vHPTK5sPx8na3zZ37drVKRCITIea4ySUJLPZrNH+SpMTyjrKeEw3tdIEgYqSu3LKg48VOrGoaJE9KA596ejAsRx5DhSgTaA5HCBdnUlkf+fAnMDMCPpPyxtPaubr8Zz8mjVr5LbbbhMYYMmDDz4ovXv3LuOjuTwpDDO5y33m3+bnjeiZHHUeCm1ubNq06Xt4r0a2auOxrPxhdsbHrz73tBRsudSJjh1Ba1J02ebcZedccvltQ26bWKO121W5Bg7VMkccQPPAR/fq1XnDujXjYZ/eK9DE5Y4cXdeyJQPJwWSmwTTfqtsQ6UhD20CWD5lNl42p15Siw0iiEaSZzVeQw4QhkpAuILvHJ6GUkGNpo4Q69/2j56gF43v21JmaGvaFhFJdNBi9NxgKD7HancnmDVxmkqTAWR+fWcSiI2gNwPFctGlBqnh5RXGYio5y7tOMtveaMKyMA1Gg/ufLruLE8VcObbwu2pzETP64YnFP/H5UrMyMT9DFTzBqXaTUDNWMqUmP0uyDYx/3eIKEHjTUPnh3ZMg333wjd9xxB7q3FEvfvn0V75wE4yXzPJrrM4Ha3D7X6Yd/CD+HTa51OJxXQV63CO/XyIo8Pu3NeeKuzmuXfPOco3T3iWw755fE2G9b89ec3GfAyBvHTv28JtGHf+W1uL91H5EAzbLwn1Yu/OdPG5bcV9rMfUxWHbFko/jEB0G0jT3idOCn9K2K2jDQha/ZoFOiUoMvUfoUosk61B9KV0qlgwIxaE8RQdvAiSQFHdGUUuvq5okZU3r3OPO9Ub1G1Vgj8XXr1rlciYkXhYPhh6ClbaVubMa9jH6pp427GkyM5Hs6ilbPDXsAdXx0V0aTxAFs/PumP0T8BbevaHhv7/0dEXR8xMzj5jhR0cJtMxLla6QM3FAHmaoJU11BIDSXNcHdVFPoid2YAJEg4Wfjj0dXZ2qlBsecScAZM2bI+vXrZdCgQQqk77rrLsF5lCFDhsioUaNUBG2uI36/TbBWAQielAygR32NbX5CggyrV6/lYbMf2B/obFwww/3xxx9fmr/tj4c8gnov3GvFIWdkza6SbwZcc93NFw8fs3J/6/j/5f0jEqB5chb+/nXLqW88Me23oj8uLKwjVi+ojTCBSKfCDVE/AFpViilxmdaUGh4GtJykSXtUgTh8eOO4aBqDueEy5oB0IzXoym7sSBvXt9+F/x5z/IjCmnxhMDLBTd8OVW1Tg9HYBQpLDVBgEYNqskuYNp4YzGPZ06OD0fWel0VZdM1RNJA9HuDN9eyL7qhs3CoD478DoM2I1gRKdkn5/fffpQR2oZ06dZLERCQ28MX3CYCmXJFgSQA3OWCCrEk1mMVB5jp5HGE2jaWm2agSNJdNAPBzPZ99/rmMHzdO8vLy5Oijj5Ynn3pKcdA///yz9OvXT3HOJgDHj19F7pv7T3kd1lmMfXw0FIpMbVmDDZLmvjr+mGXffz0h5s3vYwn5XBabK1YUchZvKwpPHXLvPY/37DmwpCbfZ3/nvh2xAP3Eh0+0n/XNB8/meoI9d0i+JeJiZRZuGOKzCUAU/qu/tQpYW5pTyaE5aDsAmmAVhZTZND8nTjujTnGWWmJJIVdWRjTx1XO7dJ/6yOBHjojEBW7eBKg5biwNhR7AoSZGmfhEhKK4S4WgOlLmVzzTYHKb5d2/yy9DRZEYf5YDNEe63K+jHFjLO7NUvJAPVdR8sCBuUgOMcF0ox/7uu+9kHIAS3toybNgwufXWW1WEa0bUPA4CMIHQiUibGmcGAQRgc19MGomvqycXg9iPMQ9glN6rRB7oDEbhaWlp8tFHH8mkiROZ2JP0jHR54skn5cQTTyyjRrg9M0qvDBRMoGZyEN8sUFzsdttvgUH/wr8TRKqzrd0rFiR99OZz43ZsXHOd0xJJgfUIagvsoW3Z3h8at2w//KHXPqmtJIwb0CMWoG+bflubr9b9/FSux9erKDFsLVU8M5lnTVVoi3QjWDRfBSIpJTB+KjN/lbAhraGV0JQ9UOHhjjhi7mJLQSNHxtvN05o+M/uuV9YeKZwYo+jdu/NOLPZ7X0Jy9GjmPMsAWjHzHCFtmxkP0ASail1X9qA4FKCbiUHzpym3K7+MzGhbX2N7p0DjQfZAAPdAPmNe92YETYAjEL/66qsyadIkBcDt4cf8+uuvCxQQ8uWXX8rixYvlKLx21llnKVDldiuqKMz1xlMRHEtGyeZr3M6qVavkhRdeUEnAgQMulrpo/sqJgcUozVo0l8cB0Meic4pZpEKgN2V3ewNoLgN6IxYIBAoRPT+ZmJj0RE1Vb8Q2bnR/Ov/FPr98Pe/B69leAAAgAElEQVQRhyXUMhyKWEPWhMiuwtKVSZmNnzymbZN3hox/rUapo6oz+fwVyx6xAH33q3fXnbvkiweLUkLXFnhCtmIkuiKQlLFXnG43ZKCzqQcuq0TRyUGatbOjBsGZlpM2ltbipwO9EFMjruKUUud7J7bu8mjDXZm/wxukRiZb9nZBbC4oSI8We8ej48fQaCSWpIzljX/8XXE9Rv6osihag3Ul1YR/AmkN8pWBrX6tagCtTtVeEop7O8bqLl9xPWaxBwHw22+/VTpj6o379OmjknNUVIwcOVJJ3pJQwXf33XfLQPDEmzdtkh9//FFFub3OO0+SkcTjuqCgUa8RdBNAAqOZr4BnVTwzwZ2R8QvPPS/PPPOMmgjatmkjDzzwgPz666/yBaiOc3r1kkGXXSpORPTxiUqCdbwMMv44OAbl0XNsIZoH3GYkBysI+v4K6KjeOhk4fP/eM92++GjWI05f9ukOawT9MZyR9VkluzIbtXnivD6DXut5+YgaU/hVvaP765Y+YgF6/OzxzgU/fzN4Wzj7CW+6JaUAumc/E140mDGkTKQtdAEKm4Jq835SHQqglSeH9mBww0fBhQR7ArnnoL00LZb4zg0XD31gSPch246UyDn+EuHNsHXnzlPDwchTYOM7Yw5S7LMqXIEyhSBNFzSTi44HOzOKVg6aFdyRVEuosii6PHreG0DrRFblWHGw/PO+ANqkMPZ228RH0DxeguBvv/0mO3bskHPOOUdF1TNnzlRAzffIQff/5z9lIugI0h8EXq5jwIABapn//Oc/8txzzyngveWWW+Q8APeNN96ogJz7wmickfP/Pp0nb7/9tvpsckqKPIT1XYBl+QVzfRglaTBW3DfKpPT441zRsxrDqOWfxrSHn2FsD94bjJ6zET1Pxml/DvI62O7VvK+VP8zL+GDGkw9YSnYPc0eLEpgm2lHg3+azZzx+77RpbzQ5+uwaa+p0OEfziAVoDtolD17Zck326ld8SZFTchPCjmJkANk3TqEyAVn5FehoWmkz+DcvffroGtWBNjiCJUH/nAY5XXJhOFYv4snu2OLokY/d8casw3liDnbbSDylQnZ1N6LoGwDLSTpPhbFhiyYCtUFzaLso00RJb1UnDTUHy694oCZmqJfLvKPNxKGeABTFsUf9XHx0XL4trjeeEtjb8R5IpLy/z1TUPZu0DI+TIEtAZqLu5ptvloKCAgXYo++4U8444wy59NJLVVRNkK1Tp47ceeedCnwZMfM1VO8pRcbkqY+W+WUQ5K+88krp0qWLTJ06VX0eSTyVFCR9AoCFwZJhGaqe/gjQOneixh+2qNTjW4HOfC2olEewH0BSMxIMhCGr/NRud48FONeo6lbznC5e/IJj8awfLs7Ztu4Be6iojc0Gh8jSUOGu4shzl1x/79TzBl5b67+xlxvgiAboBbEF9vvufPCyIikem5cYbpvvDMFOlxSGhh26ijGRo+JHyqloQMNoGuYdBG47/rnxdlIgHE0vDlpaigeWo7b8lnWbjbvvoXefxY17RFEb8eeYlq3XXnvN6aFQ9BF4KXVTCkPlJUwQBQCXnfnyhKGOkM3CFPbb08nFPQHamO6MRKymOPjN+M6MsJmVpftdZRw197J6T+D7A9zqTmZ7W58J3Hyfibz58+crbXLr1q3lEkTLBNIh1wxRyUR+1a9fX8nhXnvtNdmdvVu95kn0SN9+feU/H36oVCEEe66LwE6N89y5c2X58uVyNiJ1Aj7Bv0ymR6s6Tpxx/ltq2jMUR3yLHVbY6DaAwKLUC+65NLDdbrXe08ztftfSqJGvumPxdyz/8Qt3H/Xbd99PsfiLz0YTBPRljgZ3FpV+k1C30d3T3vluyd+xD0fqNo5ogOag3zb7tozflq24aUso51+FrnADeDxbArjAoy5Ei+hK4cdjo9VBrR3hCWBDjhqpYztM+hMlIeb0Bb1pvkhO04gls1HAkpQZtoQsAesHAy697qbj+x7ZnBiSUZmI3m4JRWK3ozjCQ903q9hZ/l0ewRpRLSM1A2xNAGXrp3KNtBHNqcdufkYZJRvgrNZWBtA6gqaWvByI9wTFys1+9nUTHUqQLqdpdHPd+CIVUxdtFoMQlGGwrcaBr7300kvy1ltvKYe5K664Qi644AKlXf7jjz9UUrBx48aqCnDWrFkyb948Nbmx2GTatGmKPuH6tPxOJ2zL+GVScYiUlS8MZJ+KHmKGV72uR1z5qyDo4Nj7S/2x0tJwSSgUnpmcnHg/JousmghCVG28MX3qKH/e9lttkWAyCqgs23K96ySxzrQ+Ay56q9dVNbeuoCaM5xEP0AwJH/rkoUaf/fTF8F2l+ddE3LZGoUSLrTgWsPjg3csiFD4wsrNyFGbmSVZnDArnmJRG/Z6wa20TV/o753Y8btnqj+df0cphu8gTDCRCr7SlfvNj7j7puIvf6zjw8JrxH8xFgpvcumnTpu7QqDyL6LhLCL8gaagAWvkWG1QFO3jo37VXNCkivkbw0HIztIcy+Gf9k3ulQZpPLPFf5RTHngBdPiGYny3XVB8MMJv7Za6jokZ4f+MXz1eT3mBxipLTQfNs6qBNtYepgaZWmb937NhRcdSMtJn842uMqMlNF8GB7s033xSMvyrZvgiveRFRU3JnThDcBpN8HONQENSKDa2vgMghALQuqtLmXgRt9sWklwynNms4EgsU+8Ihf/jLBFfS2EaN6vxSE3MlKxbMTlr909eXrlz0zf0eR6gJLqjYtmxfbmE0+YneV4x4deCQw9fLc3/XRU15/8gHaEIFsiOT5oyts3jdqnPW79o6NGCPdvU5WWOCMhQnaA70MWIHNxcUGlYEHvaIZVOSuL9oldno3TNaNV/U9ZJ+odUPvnPKlqXfT8twSRdq7nxRx/zuZ/W/44Lh49fWlJN1IPsBdYEHffZGRmPRO+FAmo6EE845ozBEcGURM9esQdosUmHRPIFEdfQA1aGUINRDxwO0SYeYO2akItWKjLZj6i1VpcmNxR+BKfOrAPCVHOT+EoL7SwpWZ9zMKkKzQIWga0a5pCJM4OZPArnJW5ODJtCaKg7SRQRfflFrzfXYQXeY0Tr32ZTR8TWWf/PpRvvD6ElM+cLgNeZNTC+ZCCbYqC8YifoDG0KB0PhWbVvNwbpqnOfG7NmzbbEtC8/e+Mv3D9uChV1slrC1KGzNX7+z5N2uZ1740O0PTT8iE/DVuZYOxbL/JwDaHIin5j7l+vHnr9tn+fLPzw+U9A7Ywq0RkaSCiyZK+21R206X1fFtuifto8bJdZb0bd431zQ03/rD7IRXp0+93RoquhV59EyxJ+Y4Uho/dG7/S1/p3OuqGlveXZWLAJxpW/hDT4D2+0Isn8AoWpmqMmlYlvArpx0UUBNsGVlzSQOkTU5aYW4cvxxPGVQE0z0TihWj7QpRtKG+qXhM+wPoqoxBZcvEc84KEg3vDPNn+byjwdScoExgjTcrMkHYXI8DYG3qoM3PBQHoPBazItE8LgQQiJ5BO4F+44grjT61RwbNwS4rqk0WnlZCwWjUX+TbbglH37Y7nE/Ub1UzqY0Pn76r0apfFo2zFGdf4baGErzBcGBHYeiTjGYdJ0xoccJKyxEmXT3Qa+xgP/d/CqCNwbBMfmVyUk54Z9tt2Vmddu7e3hIUhzPRnbi7WdNmqxPddX9Nb+PMHd9z/J8Mjx4e3us4X8HWycku+2mRQNhmd2XO73DsP0b3GTVxxcEO9OH8PADH9sfmbecCjiciQj7W7w8CM9BoUYFBuVsdA2v2uFNJPwXhKu2nwFiDs7YmjU8amklCDdrm5aSJU2pFykHOeH8PXjp+VDTRqpmW6l2Wf54U9v35eCDec7/1/lR8X3M6RuIZv5cBuMFfq1GiPa3R4YRAy5hARcvmRWl8zjxiRsXxkb/yKec2cFXSr8sKA6EQunsbtbBqFzDyofz8kg3RmPXtcDA6u2X7RutqYiKbCerMgiX98ndvedgV8h1NWn1XQXBNwJJ4z8WnDPq45/g/33uH8/6oyduu3p1Qk4+kkn0j9bFElth3r99tLWlTEh5oGbjP9lQvjB+euGn9L4OsvpL7013u5qGAbWeDlkdNOfWsy59v27t3je3tVpXTkp2dnVxc7B0OLBkFu6h6UHdA2IIo2tA6q+YEfKRWQbWhmjaAWkfR5KfLVR3lUbO5dQ1FCrwVdULA1ZRIPEhrmmNPdYdehhKFOICOA7Q/0yN7HvHBXMTx+1cxcjbBunyP9zfSBiATYPcyyZiAXVHHoqpZEUlb8HTDhrLIAEhpOABVpE3gYhCDV3mgKK9wLoiPp+q0UE51NVKxEQM4f9FYOi75fv4Uf0n26Ukup8tbKgUbd3ufPbFHrydGTHuxthhlf5dR3PsHc21XYzNHzKKWB689t0W0qGiyK+y/yGl3hC2e1K86nnjK8HNGPLDliDmKvUxWUHW0AW96j9PmuDgcgr8jgmVV9M1EH/sQMuoz/pU53/EtAqfip+Oc8cr4aC2t03SB5pUJ5rpgsdw/L54G0QqQyiPlPZcrP5C9RtUGDXMoz01F0K7quvdMUMZ7B5avQQFzJXcdU9kRtAV3QDmDLrMS8ON3qJDsMYC2zxsr3Lpze4LVNjXNav1Ait150sQVkjZtgjUpOciA6MtZT7f67bMP7/UVZ11itcYSS8OR0KYd+Z+16XTyPUedddmKmtwjsarn+e9crhagK4w2mtQ6Fy6ee1X9JNtkCRanRRzOXU2O7jrsinEvz69JN8OBXCTwlXBkZmZ2AxLcbbe4zgK2UbFiQSytDaXUtzaQUslAhSW6gUE5lUFA1gnD8m8ToHXkrJaNA+g/g65BgRhR5v4oir2BthoDRp3VpEQOZOyq8pnqAnT88hFKQyHbCEICqtwUMeoO6Kc94LK3/e+L2JdvzSxx5BevdVjt62yJidtsqcmb0xo03JTerOnuxo0aFNZp2KxA0uzFMIUOWg6TX/n6+W/U++yLeTflblx1o90STg9YbOEt2UWr0+o3H3fZHVP/e/zxx9e4ZGZVzuvhXKYWoCsZ/enjb+iy7ZcfX8p0Bboiox4Ju1OeHnb7DeMadD6yk4U8VGbXTznhhM62mGNcJBztFYpGXRR2sLKShT10kGYUrXBaATSYZAN0DZGXAkSt7NA+06bKQeOkKdmryEHrS62MzjCuvMrAVU0OFUB3r38DoM2v6gD13uR41VlH/KXz5/XtO4KuuDwBGhDNAm+BOkOS8DMZF59l1e/y7vgHY6E/NsKbnKZeEoELbqgEleFhh70E5h1FMYcz25Lo2ppQN3NNWr2GaxMaZq7OaN4wp0n9jkV1LznD93fw1LHYeOuL923qt/OP3yclRIvbRWN2y7b8wA5baoMnbnjooReOOurU2mawB4D0tQBdyaD9/t2HyS8/Nen2dMm7zWWNpQSijrVN2na9u9tlF/63Y8cjXBf91VfOomAwxVO38XkOd8IEtMZqFgMnAWt5VQihI2gdMpuugDqCNqNeU2pXzi8ToJkkMysRNZlcDtB7pS2UB3c51WFywJUBdMXTVAakFSgO8/Xq6KErK/02t7e/9Zg3UEVOWadYy7/K3scHyPWrL/VDJ0etGPwYVB7icsBjAzao+Nu6cYt8M/15yfp8gTTAROQK+nWq0gFfapyfEFUfqAYK45wFsKM+tGzxx2J+IDLslR0FUZdzk8XhWOtwuzfbnI5txZHI6twGGdue+nRuMTU6B4AXe/3IR0/f2XLFkkUTI978/h67OLOKgvl5pbaXTvpnv2lDR07KPpTb+v9pXbUAXcnZJpf26pSbu61d+OX0NGesGwyVwlZH6senn3X+6O5Dx2840i6QjQsWuJcvW1Zv+aKlHQry8tuEo7HmjvTUtnUbNzkxs2Gjut1P/YcltV598eOGB1jDuAeufkwIMpJm9w/Gxbyf7QRewxtaRbh0VNKvWeF+R+4ZtfZKnqeBlyoOw59jj4jYAGYDwzSZopssmIBtUix/Ama9hBZWlKGcsT6D3NVrK//aPxKZS5jrLb8t9gDvuPWa24gH6D3BmnxRPBAr0t0wO2L1oh5HXTGP/9Ezhg1hoZdOhBWBZVe2/PLm27JizvtStzQgSUgaoJYRShFaF/CzWiVC5QjlSGFK8LD+UnwHMK4A8BgszSMBXLt4vxQWu7klNsv6kkTPF82O7/zBqH//e8OhouwoUX1v1sybvLs332qLBht60cooqyD4XUqdZqMfnTn/50O1nSPtvjsU+1sL0HsZxdmzpyct/+/sUVKce3OKLZxmtzh21m3RbuzggXe/YzlCuLQFCxbYV8+f32zBZ1/0LczOPgutvtpZQqE6CM7cjvRke4MWLeztOh1rPeOCPhZnarp40jPEi8frBHYUobsSbm00XAJIhyEj0N1nlOeGEXwRzJlcJLAygiY420l7aAjFa9qYKR509XBXVuqN17guBez6M2YMWh4tl+fXyiJlI+GoYdvYbgVw3ltirrJTX5Hi2COC3j/SG1NGHDATfNkgwmTz1TGantJcHO8Dc0NIBnKCS8G3MydX/vjgQ1n89kxxZeUAnGFXoCR7OrnKTkBs20ZJJF9lS7cwzgl6vUiAkbUCaEbVpEzg3YElWZvot1qjhU777kh62qxelw6cfPY99xx0eXgMlNkHOxaeuWzh1086w9520H9b1+wuLfRkNp3U/7KrXuzZf0iN7Sx+KAD0r15HLUDvZYQZF065+aIevpytkx2lxae47fZwNCFtVsfT+t7T+7rR2/7qE3Mw6x8PbMu6/PLUdStWnJm/O+camOmcmprsSa5fp47tmLZHSedux0m7rp2kcds24kpNVZHdL8t/R4TslCQANa0vCcSM6FDoTThBgKfLurUpkk4aauWHBmil4MD/bYiaFUgruV28Djo+kjY9PMqTi2qd1BLjn6ZUyi/NfQE0JwtTbVwZQKs9YzAbN6D74pkrU3Dsj+ao7FyRUVaTDQuCSGEo6xLjCYMVg7C41aai3D/OcJgMoanx+ErF+9Ni+fDhyeLcsVsykDR0KFzm2vS6CNA8Vj8s7gKYA3n8LGTh+lAtqtbJqBrN6DnPqr9JXwVARRVBbL0p4M9u3fO0cYNH3vRay549D9ggn0+aC+c8ffTcD996TMIlZztx1rPzff6coOuLO8dNvLnLGf/cXBs9H8ydXB6QHNxa/o9++q3xN6dsWPfLFbZgyXjcB3WizqSNDdp3vMdzVO6cgQPn7FNTfbiGZGi/fsmbt27tkbUja1iLJk1O79ylc91jOnS0tWrfxtKqVSvJrFcX5qMebcoDWkLduaAzCguL4RuxTVwJiTCXcsDxz6G40rKiDbZuIiwwgjN+EquVubw6WA3QBFeVODQA2uST9U8Fw5rPrgDC5t8KoCsDZ/VJtZk9E4gKlQ3TQRWpxl3UBsb/OYKOB//4M1UxXuHxGxvdzwk12Qy9GNuolZW26GNVNAbgmlUoQE16PCvKQ1E7UGwAoF1oh5ULcJ732DOSuGWH1AGI26Hk0OX3+lvT9nqSDMFnhpGzAmCsJ0SA5utYL4GaeQW2lIowCYy/GVmXYs70Jrhim4P+5QNuvOGmC++7+/sDTSJ+PXNa05+/+myMr3D7UJst6i7xRUu25/oX9L/8ukn9R7QBtbHvuoP9DGnt2/HXcu1o/HkEWF37yLW9Whfn7X7F47SdGrPaAwkZ9d4//fSTbzx+4Jga10D2kn+cX3f9ptUDfN7iK9u3O6rrfffd5zqmSxdrAszhLUg+EZQJgErvTIBmFxmAM5zRxOV0w/u4SLZuAUiD4rAiEUXg5g1P6GVUTLMIFWGSL8UP4obNpCVMCDF5ZRVFa09prZ82om4uZwDwvpQae3vPhFD9PsGtPDY2I+jKrmWT394DjitMBHuLlKsbQZN6IJ6asT1B2JzsOMGoPoXmRKPG0iJJ+Dtr6TKZ/8wLEly5RhqUlEoyDJQSFIQbunEjjqZfh3JUMSJrFJAbFAdoDqwriHPC6DmMhVCPhG0zAWwo3CHl8yKS3hYO+hJatHj2lqkTH0YUXW0agnmNefNfvzR36+/j7VFvs5JgKJJdEvqpUYtjJ9z//INfWywduQu1Xwc5AhVDhoNc3f+9jy9+4QXHu1+8NsYeC42Gg2kiXMU2djvt7IsvvP6RX2rS0c59662U+0ePvim/qPgmdPCo986/Z1lbd+hgsTpdoC7YfRqP1IqDQPPTCJ3TAJ5MMiH5ZENZsYUJQvxdUlwsW7ftEGT/AdRJuMkJgrDBRNSn7EixCoINYz9NZRCJlDeeEeQRNTR6k5PWX3q5crMlfdlVSmPs4/XKP6PBaw/gNTCb6y+D731c6fHKj8oojqqe5z0SiurpQ4NxFGPPMWOilXLGcJnHCRKxeN2OLjceTGbFm7fJxm9/lN8//Z+E164Xd0GhpODzLiRqHXQXNCakIB0a2XtBhen6GHmeFLWBnyGMO6NnchcEaUV1GE8CtDgPYeItcjiiGwPepf8YcMnQES8+s7yqx2gu9/5zYzuuWPjNI1FvQS+cZ1t2cSQraHVOuOrqK187eeDtNbKrS3WPsSYsXwvQVTgLbz9yx2lLfvrq+fREaR8N+UsT6jYbf8kldz1zMPxdFTZb5UXG33BD0jeffnrNruycMfZET6Orhg2x3HH/fQBjp36URoKPoAnNs9I6q5QVIzj9lK2+w3RtA5Dzj0JYZWYhOaXUGQ6XUgrQG1pFhgRoRnUAAgIGO4UrygNfSj+thBsaoLkl5UdBQOdyho/Hnl4e8XRDOXArcDV4g70BuQJsQ6q3B0CrKcHYpypc4ZVJ8yp7rSonxNxn1f2E9nTs3mOANDGSAM2OPqze1NajVijrXJLoSkBCFn/DLzpWXCR53/8gGxYulI3o7BLBubCBm3YhgeuEioPdcJRanRSJUcHJ06xMlRQoa5qD3gRB/K6iaYXl2mOaWutiPNXstFqzwg0yR718DxLfA6tOR9BGdP4Hr95ZmL35Jqc4MoqKLKGdhaG5Vw2/buw5V922uirjVLtM1UagCpdv1Vb0f3mpzd9+kj7jlSfvjXqzrkuwRzzFYduP7Y475Zarxzy79HAnQdBuyfHBtGl98ndlTQ3abC2aH9XeOumpJ6Vdl85K5mbUAWr+lxGdecYJzvol9QitAEkFwzrl5ivxSUFeofIpVv7RBAA+mrMDCG70MKNC6HWdDvSloXqDRkrwjVAuprj5lRmQAeRqnQrb9wRg85rZk6f+c3Qdr4+O/4yeFFSxutr/fSX/9gDwOGrjQK7b+Eg5ft9M2Rt/WmFtG4H6RY8pIJFPG5TG0RWPkxXGTSUH1ZNKgkqu0v9ZHVMUvDP1FyVFEti+QzYuWyE7F/0iOSvWShjctLvAJwkh8NP4APpLqMkIrc3UOeZTUgDbiLJ9F9blx8AHFSeONbLKhRQ4qQ8khDdjVi5Mcb98xoiBY0eMmVwlyu73715J/mb+vAE71i9/yGaNNizxOkJbs4ILT/hH74dumfwEqA1LLbVxIBfVXj5TC9BVGExmq9+edP3Ja5Z8P91jD3UKxezemDtt+kl9+jxyzmHmonufcEK7nDXrHgSR0d9vtzsuHT5M/jV6lDjQiTrGaj/oMBhklukpDBAos7BEolCBNm9uZdHDP/ATL4bhB+EvKpFiPGorZzokDtkNvSToE7cnUUXcSfiZCBpFKXOV7A4fJ0eqomdtPK8EYiyqAE1CIFFG+AB7DGuZlteMtI1MojorarfiPD8qPVVaSFz2loq8iVTGRFNZPV9VgXxvoF6Rkzb/NgGaHD1YJDzAwIifJdx2jCU7+9BPmiXcmFPccBN0uFDQ7ULcjI4/8OBXunNKGWM4YSg/wTnAhMiEIhpNRMBJe3flSNHyNbJr4a+yY/Gv4tuyQRwhRNacNCHFiyKpyG7s5JtJozApGAClQbkdk4lhgjavBVAqAfzMtsYiO6yxr46+4Owbxr/0xn59z2Oxda43p0y+YPvaxQ8EvQXHRKKuyNZd4UVHdzvjwf43jFnQtm3bI9pQrApQ8LcvUgvQVRzyT94ek75mwY8PB4t2IWNtd5bG7L80aNXpuuEPv3nYulkMHz7csWrevCGRIu99EX9p44zmzSz3PT5Vjj/jNLG6E9WDsCrVJnjqQLPsiyBAYEbRimrB5ASYMBoN4lE60e0SS5DlDaXyzWdfyK+LfpaeZ58vTdq0B6+JtWJZR1KCJKUkK2kc+oRrQGVCipsBKFBVQImeer1CxFqmDFFROcAM22dnEvMnI/XKADt+XeXr/LPxEgG6jB4xgb5CQrCKp10tVhnVYr7OfTV/LwNuTkrMrgKYS2Mh1T3e7kSEzA7ymDTdFgd+OhA8u/XTBs+LompIHrE7rP6TRSlKP41lKX2k+sMVxBh7gxLZslPyv/tKVi74XNavWCl2nC83omQbqxEJ1gDlQDSEhKHuXh/AetnH0Mrtgq4KYqP5DmtsY8i/usFxx454ct7n33Na29e4LJg9qc3Xn3442RnJ7xcJhSGpk42O5CYPXDZ62r9rfTaqc0VVfdlagK7iWG1cMMP91byPbtixYdU4sLHJYau90JZU55HjevV+/nBF0WcddVRmQVbOs7Zg8ELc1M5jTz7J8uAzT0q9Fs3xOIu6M0RNdlhX8mZXrZPi7j9SEArwiA1M5rFCDTc2WkRLwa5dsn7pEpn3wQeyEj9DAOrmR3eS/ldfK3WbN5PWnY4WOwCafCoTYE5sQ/HZJu+r9MwE7HjLbSNMN8ZbA+yel58GZQ3OBD4Ctoq48Tu7l8QDoRk3s5WZkuWpyNmgbCpy1zz+uK3tE4X22D89uZRNFnFgbV42JkCbP/WgAogRGZcUFaonDH0MiKABxg50YnGiw4odtBGTs+yQEsO3AwCue6dQgqe14MwB8DeUcOMAsDzA3Y4Q2EHlB7mKKPjqvBwpXL1WVn7zvWyARC+wPQscdgkQOaisYyOYLEujQdVKi9LJMMbRhipGRtIFmP4pT/kAACAASURBVDG2S2xbnU4dbpt26qkf7MtEf8GM8e5fl/58aVH2tgdssWDT0pAtb3tu6PUePftNvn78VN0xt/brkI9ALUBXcUifvXdoe1/2lnG+3Vv+meyyukNwGgo7k5Y2atftgavvf3nu381F03f34nmfX7BhxYrnXXZrw9Kg33L1TTfKyHH3ijUBLZZ4T5MXZj9BhUhaZkX+WCXzAKws5hbwyBaLUwJQb2zBjb78++/k5y8XyPY/1kqoqEAS8MhMJrsAyzQ+rrvcP2WyZLRriUdmRHsG1+xgMlEFsvpyUuCJX016QUeWZoFLfHFKPAFhwqYxcZjAaOy5GVXzZ8iItnVUSX7bmHoMkN6jT6KxWiVrM8/1PjjoPZQYxnLxFIYJ1vFRdfz7+vgBsigiScQW3aWYwLwh2bV2nXjhpdG0SwdJaNoQKgwoLTivqEQuYZhjQUUHuSadXCTCUiPNb76kR4sySX3MqgEy95EhOHIGkZwc2blqtWxetFS2rlwpO7DNQEEBEovsb4h9IrVkZCU43RUA5XfEYnkZnY5+qP1ll00fMWLEXt3mZk674eR1S3+a4IxETvOVWmPbc7wf1m97zMSHW3T5rbY7ShVB5AAWqwXoKgwabkDrhBv7Dwrn75yUGClp6ozxwTEaC9rgRe7I+HTw0NE3tO/Z9281Il88e3bqTbfcPjVa4r0KUawzCIScNP0ZOW/QQNX5mdI4VRhhSN2U7hn/GFWTbbbzcZd3vS8gm1askS8++EhWLFwsuzdvBrXhFWg3EKlhOQI5kn/5aGja69oRcsUdt0ssAdG5knoRQMByE/zMCNqIXhVAm9tWr+mIWYEZE3pl4x73W1kEXH5SdFLT6GKi4vJyykElLjERsYVXMIQoEZJB+AVptYKRONRr0lSPud2yCNoobFHr5Pio7RMc9fHwJ3lyXVCN/3Nf1Hu6KEe/bx6PUUnJBCG+nU5EugXF4l21UVbP+0o2LVkmpSEAdLdjpcegfpLavatEE10ActAXWJUVTyGqJJxWG1gxa4j0kFENYh4Dtwf6AouifBsTJ55cKLUjZ83JiucUkXoYzWm98PIoxoS79oefZN3CpZK7aStoq4DRDFjz1KUwWtriLylJbtdqauYFFzyCTiiVJvjWLPi4znvvTHosWlx4oS3sSNi4zf97RqP2tw+7dsS3R3ojiyrc/od1kVqArsLwx+Cj/OBz990WK8ka64gUpzroSYEMuh9P8BFHcp4ztfHoMXeNesvS8sDLZquwG3ss8uzYsce+8MQzLyVZ7d1D8DMLuazyPvjIZh06KHojhCy/C9GZ0igzWlNoQloUIIAkXyxSItuXL5eP3vy3fP3hp/Aehjaaelvqa9U9z5teR22UZVnqN5ZbJz8ubc86g9wFmohBTw0UMxqy6MILBVjckv7DgkdpxTcbiT7Ky7TaQpcqq/eMo2IZtDJqUtszonDzJ1bHKF6VTOM1SvtUvIn9U/Ixqgj5IdhxWgDUkJ4AqxAMYj+pBw7SLghASPc3Gwpw4OWDJB74XTzne6BmIAfPqrxSG3hwfMKNfXECBTE34S9D/YDzHcCxObFtFw+PzVuNIhPuTwxJQMrfPPgMU6b+VStk6YefyIavvhdrdp6kcNIEsBZhmUBaihw34ELpMvhysbRsyTAaXDHepATSOEYVGCtjJB6vyrqWjZWaagnKxG+UfeuoXoO4HlOt3VGRNaiOEErGV377rfw4/3+y8dffJII8gyKhsGCOv9Cb3rzp42lt2jw0fs6cPwF0bNcyz9NT7r8id/P6KR6nM2lnVsm2SFLjSVfdP/WVWt65undt9ZevBegqjFls3VzXhIcfv0d82bcniM9D6b8CIfCIEYsz6o+41qdmNH+kRdNjPup/98S8v5ruwE1oG3LOOYNW/PjzY66YtR6czCyZzZvIm3M/lJQmjRA4My0IagLRFW94BmAIliTmD0julq2yefUK+Wreh7L8px/FlwXwQCTmoOeDUWmoo21iLFGCAGWThl26yg2PPS712rVRScAYomo4pKl1q2hPZboMANajwz0AYBA9NeBSJaKiWeNv7qPihlW0qqV4Cl64PlWhqIHeTCoqdz2+xkd7A65UA1xOJIieQ4gcS7J2S/6adbJxzRrJhelQu06dpHXXrmJNT5UQuF8vQDaI/Xe5EwCy2D4giewvQTvo5B4CaMkJoxKE4BcFgEcUp055HDYVDiqHPydeV8oUtX/4G5OABVmzHUt/k/VffSd54O6doBcSwOmnY+Lh+1QgRyCrKwYQFyOJm9iurXS8oI80OecsSWyK8+bGhKoiZh6QDqE1v14OzhqGzXyC4TZAZzyliOF+asc8PaR8UjIKjEBlkZvOwrj8vmiZrF60RDas/C22dcemkvRm9ac1aNthUkWAXrFitnPxO++fk7Vt8/0Rf6CbLxjemVMcmtFv8PVP9x46stZCtArYcbCL1AJ0FUYwtmKF87GXJ4wu2L7mrlRbaRILoMmDMmkjNjey43bEa+5VnrSGr7Q/+Yx3+159+/YqrPaAF1m2bJnnlgED7ivZmTUy0WpPKAVV0enkk+SFOTNFkpG8YxTGjicAXaXeQCSWtWmTLPn6G1m84CvZuGK5+AvyxU63OpobAZBsKgQjPUBuWd/gTCbxxrcg+mzV/Xi5auxdUrdta6RIk1ShhZKzMTrmREDgMOVtJIAUkDCC14epdkOxDAYA80WDRtAJPF1EYaFyQdEGjIyNknSzkS2AUYWKjCgByALvCm9OtuTv3C7b1q6VLDzS527YKoWbt0sgv1iCeCpwZ2RK467HStvTTpHWJ58gtjppsOQEJYIJhmXQLisSdhQPA8zC8MNgZKoidD4NIDzn5KSOkU8XyreE+wWoVeoNqDRAKRQVA4hhCZr701L57u054gC90NhfKkm4KqJ434V9dtFXgyAKcGYlXwCTYgk7f6elSuMeXaX5+WdJs1NPEHudTOVAp5wAWRyk0FlPtOqpRN2xpGNUuZCiRVTpkeJn9NgqEybjaUVVe1LuSGWMQdZYfGHx7siR2VOnxT7+6N2iBq2bPNrgvNaPjh+/ZwT97pSRbdet+nVcqMTbHzYHkZ25Be+4PMmPP/HhorV/dRBywDfH/7EP1gJ0FU5oLDbb9va0hVesXPjl5BQpqe/E47C62VR5NG5iPqJa7GAYnTttKXXmXDz0uokdTh6YV4VVH9Ai8994o969Y+56KVpYcn4C0NOH/Tj7n/1l8kvPgXrAozkVAwQxPMru3rhJvvzvJ/LTV19KDgzgbXjkdUCSZQEdwJuXXhp8xCcNEgNPYPp1qOgNx0Z+2Y1Kt4zkVGnTuo0k16sjkPNJg1YtoehoKol16oikpYmg2ALSBR1O81tJCAgqqgutwd/qyNpUkPDgFbioq5A/CXrkjRQrq8eGvyPyZ3lcDHpsf3au5KB4Y/O6P2TrunVSsHmDBPN2S2lhkVgAyGgPg4kHWwhBy439DsNjJBf0gyUjQ9p2P056Db5UkjDJFDks4kM0SzVhAuRuViyv5IEcAxaW8AGJYwjlgypzxzr5N8GPxTpFRUVab4xF0lKTJQOAH8svkqWvvyMLZ78nqfnZUg/H4Mb+IDBXkkNqz6lPhnk+zhGKRbCNIMbJBywO1c+QluecLt369xV3+3aYaJMQbSPZq1QqkM8x0aeGSYMzz5OOn1kuric4nq8o3zPGmNJF5Zei3tNVjPSK5hOCO2CRicOGx77+bG5B+y4dplwzaPC04+OShLzmH73l5WElWdn3QnfSaPPugoXiThnbuMcF34OrjpfnHNA1XPuhqo1ALUBXbZzkg+kPd1n84yfTPZHiE+yRsI0UIP0R1EM+Lnpm5XEzxXwWd27MnTml20knvHHhdRMpPzJiyCpuqAqLvfDEI82en/ToHFcg3B16ZYsXu3DVjTfIHQ9OAJiEQDsGpRBeDl9+/Il8Nf9Tydq8SRIAIIlEQpQSs3tHkt2DX/F8zzuY4MKqNCYFjShYYQFLvLHuVABFQyQJMxFa07c4TD8PyMjQsUOscMZzZaRLWsMGkgF6JaV+PUkEneAGwKRmAqKwDDJm0E6jGSp/x2eN7JqKDGnApCzlIf+KhQIS8BaJ34skF4ybSvILpRCURUlOnmwBbREsLJHSvAJQGV6ADOV9oA4ASNgT1VSANIeFkSpLygGipXisVzV52C5bYPsAskmNG8nAW2+Txid2k0KPS0oB0hFE0Cwe0WXroHpUgpSgCl8LjKeFlnD8D9JCL/bVbndBFudWvtkOrJuATu5eguB2QWsshtH+j2+9Lik5RVI37EDVHwN08NtOIxrGem3YTwKvVtYgL4vKwt18u3F96frPvnLUgH+KAxOhBVRIGJMcl2GloS7U18lSRtom4aFvZCOZaRBMWgOvwZtoTpKlFNepDWPu27xVbr7oklhR1u7sozt1GNfnlDEv9xzfswx4P5l+79E/fP/Jk6DQTi/KC5RsLQ4+MHL0mBmnXjistnVVFe7RQ7VILUBXcSQn3zU0efOapVemOsPDk+yuo+yRqBPEhsVpxTUdQyImFgBfiUdWqzMasCRucCamvdiqRYd/X3rP9G2H+nFw8l23tH/75dffS4hGO1BCRfC55obr5eoRI2QT5FU//e8zWf7DQsnBTejEJIJ6BERsAECaJGEfVaQF1yebeowGZuM9dkThPzvqgcuc1gh8AKQMAFJTu1vo9E9ONICIkqXDNOaxgtfl36wwZNFxhHQAPT0QyVvdKGHhT0wAFoAmy5tJF5h6ZQJKmd6ZDQKQuBP4TYQwiYRgs0l6gBG0mbAkCKuiG0VNa700+vKpAgwbvol/XDZKMCRYYZucONFZGvvihvQQEj1wx7aGTeXcYdfIUeeeDnUKjhpgS7keC0kcmLTsiMajAFp/brbsztopOTuyZNfubDm+/wXS4ewzwb8TlFVNu8GE80EBHHbMD1BH1JqbJ0vmvCcr33lPLBuyJJNjqpoeaHmjnZQH+WulbwZ8km4hHYUxpkdGAVQy9RDtt+/dSxqfeqI4mzVFEpOKGYwlQdeU3Cl+2oBmQ6Wjomcl+2DETx5dR88cdHbK4fmxY1L7YtZMmXbnmFiC1f7HsZ2PG/nA3A/mmdfp7Ik3112xfMl9Vqv36lJvMJCbF/no5IsH3F3buqqKYHEIF6sF6GoM5vC+3eo4xX860GhEvZTU4x3hYJpD/LgN6NlLkA4pBUXMnhTxh22bnJ6MWaec0+/50y+7Y2s1NrPfRSfcfnPnf788Y3aSRdq5wRMz6dXjH6dIs7oNZA2y9N7sHHER7JCgAumgEoRUNCgWkkGr4i55s6swGd2kdYcPlEIAkLVnBJfj47QDIFkfZckN8CierrhqTUlYABa6OMOoHlTJKRZWmHwzLTYJ5DrZR8BU6+T7BuWhE1l7PmBYyXsby+n3DN5VL6zWZVYRKnDncYCrVd4gBHQcj9p1M9mGs8PJgy2hgvi8D5RFcVqmZHbuIINuu0kSGjUALYSHeByfB1V2P/7nQ9nw5Tdi2YmHn/wcKA6LkFwNodNMWNK7HC2Dxt0tGV06YcwcClAVK8Mx5f5ZsQ/wxkCNvNiLvLL24//JkldnSmzjNknFxGNHwQj2RgE0UpTqeEL4DoJuIeXhBJBHkHimZ3MBJhZro/qS1uko6TJwgNQ7rjO4/2R4d0CaR/qIZ0k9gfBkqD81/aEAmsdfruwokzWSqsH5Q7dAeeTOkbJo/v+Ql0z6vttJPf81ds6MVTw3Cz54PO3799+/NBb2PhCMhJKy84o+zWzUesrDb3z5834vzNoFDvkI1AJ0NYd0PG4F162Xt1i7bMWgFJf1igYZia3C3jy3x80CAgA0fQ8gNrbaPbFgzFXisyV/NHDo0DGdz7xqx6GKpCfccmOPd16dMSvVam+OwgEEmSHwoCmSwugQpKqTkSCVCOSCKQUzWF9V2m0m6dgNhe52jERxv4dw89rxiz2KqJelwHieDkaCoDfsUhdY3ww8bQoTo1yfxnuFCwpeFXBqnln3EWEkS1WBHlxTmaHVIYbKgL/rJ3UzdYXJjTpt9WkFxPy8aeSkpGRqXRroCcCcSCyMTkG9BBkmorQ6iKg0TEWK4o7J1yKyB+gVgH6wgXZp1rWznHHl1bIDILp29065Ek8dTNxxsw7s84qP5so79z4gdUCxpJPDBahSvsdKvtLkRKl3+gnS6547xNOmNSZGNjVwiJNgqnYOETpUIhYALsc/Bkpm5/c/yxePTEUD2G2SFvALHFIUSMdYmg16hQDtI2AngMPHRKDGS00mkP3BhTCY6JYiT4K0P7undL3qSnFTRUOjJfifqA43HGf8CykfDlA7BnVPhYkad+YYVNZYzR/i8EVkw9KfZOyIqyTs9QYSUjNeOqtPv7HDpkwpppz0hTmPXZa3ec24UMDbojBkWVbgC97To81Zn4948cW9FrFU8xaqXbwaI1AL0NUYrPhFP3vhkdSPP//fmf683RelemxnJoMBcFrCDu0hpkySFVBHE1Lzo/aEZ7t07vFS31smb1UB5UF+Tbrjlu5vvPTyrDS7syUfya3Q/SaB400HX+kmhUCFA256OxOGpA6Y6VfaNQZcBEhyq2FJBHFK/tePx3In7C6jqpUSSpTxWiDRLh27dJRL+1wgn05/WdyQ49XFXe5QoK75aaWHZnSsJAZGZKzoB/7FyUH1Y1K/a5EB/zD9OjQAm51HFBgzmqdSwYB+JbujsoP7rFZDZNZRurLsxHucnJyIgCmQQ4NURaWopK16sgB1gMSlq2E9aXNCN+kOkGt58skotEmSnNwcefzJx2XkLbdK/UaNVAk0JWmleUXy9g0jpWjxUkkpLREXI3JiPyJXL0C3ONUjJw69XHrcNFyCSckSsSeCRgL14qd9qO4tGAZA88vFsQJVU7Rwkcyf9JhE1/6BdQKkmcjEsdDtDlbKquIzgEQoE7ZM8hl5VXUOabYfAmVUgAlHQHV0v3ygNDjvLElo0kAikOWVKhc7m5qQFEmlrDy0VI8e3KpRAMdegTnGC4nMmdOmyH9eewlMjSPPkpJ6z5z7JrxMu9G3Jt/cZNOvPz8RC3j74gkptGZHztM9zjhz6k2T3sg9yEu29uMHOAK1AH2AA6ciHUQcz37waoM/1q7sEy0tPg+3WedUj7u+IxZ22Sxh1mfQMD0asbq2W1zJr3c88fSX+o14YMtBbFJ99LHRozu9/Nyz7wKg29kg73KAQ07DzZruTFQgozr7MRo16AF6E+s+dpq6IMDxXXK2Mep68VkvIrAoEoEhgKq7fl3p1qunXDR4IPp8xeSRwcOkfmGp1IfswKkAWuuRTUBlwUoZbVEG0JgoYLmpPNpMasPAbZ3K0thtRsX6Lf2qWpzbIIATuBV9gEQZAYtLMSlrzHNRhUhMXrJpKvvuYXsJHnGjS3l96Iybof9im+OPw+9tEEGDIuB62FAV0ezEBx+S004+Rc4+/zw1n/CYogDKha+9IV8+85ykQqnhwvjQTltF7TgeP1uBAfB73ztKWp53tgQwsdkRRdvwnjLkB0gHlZ4cY459cmICsaGCr2DJL/L9869KPqR4GT5MKiyxNxrFkjfXYKyIIEVJkW+ngoYDEEPBUTHeLwaPXpDskUaoQjz2/HOkwRknQzaYoSgaPY7kxVlBaiYTeX4B4HyS4roxcf8Of+mn7r1H8jZtinoltuS0C86/bswLry5bN/cp16wP514Uzc2ahFU12rB19/cdjj9t7J3PvLMQE6TxrHOwV27t56s7ArUAXd0Rq2T5H9B2/tf/LGi2acv6E/J2buubkWQ7Oy3FkWqP+q0OXNt+iGYj9qSd1uR6c/pf9q8nj+7Zf9PBbPa1KVNaP/rwxPc9MUsnVxhlKXisTsB9Wcftgf8DvihNQ8ClEmW82YlhSqvM6FKDtCquIIDg5i2CeoJFHKW4ueu3aCODR94snc46XTxpSZKPNkzPXXuz1NudJ03AP7BEXEfILN3AP05CBExFHGtaQ2mn8Y8yMBOIFeXKv9W2yykR83V+TiUDdbWKWhf/qSibh4SIWLXfUok/PrYz2gYrQE0zQQ2FJ+lNGksDAHHbE7pL3a5dJBmRcQIUJhYAm+o4ArByscOMAsOo/Putt2Tj6t/lngkPaukann+ow85Z+bu8M/Z+CUFX7UFxhw0ttKlycZBOAXT62MqrfWsZcP/dUuekExQfb0GFop+l1izgIcwyEYt9ZIIWTR4EaUgpQiurhS+9LtvmfyNpxX5J5lhQnAlqJoSJgFJHJaXDUw+VFlpWp/sKWkGBFECdE8GxlGBfrZA2ZpzcXY69sK80PLEHtIJupBU09UHDfvLTBGdcBop6UfQL9NrPTrhfFrz/CZQplmBq82bT733qvvHbShN8Kz99+fTdm9bej2TrCRt2ZP/R8pgT7rp68E1f1pSmFAdzvxzJn60F6EN49gA8luXvPJf25uzXh3kLd1zTtH5yO1ewCE/HLktx1IUoKLHUVbf5x/8cfs3tXbr0PeBilv/NnNlozM23zLT6A6ck0HQD4MEgpwEi6DRGUDDl4eO2ohRU5EeJFuNTgBz9gpX+Gck1qCUseMx2pKfIzlKfHHvq6XLj3fdJxtHtJQKfCDywS+HPy+SxS66RZnhUr4OJQDmp0afYAF+CJEFat5RFjA60No3nwyppVh58qShPRfCaEjEjaPN3BdZUGzC5qN7XhkIE5gh4cUh3lX0mLU8ZtTtAVSQ3bymtu3WTY3scL006HCOuxg2VrE+tHUk/5UFN/hV0DyPsKFykWKpNEuqrz/8nM2e8Ls8+O10cKBgpxb6yc4zTWyzfPPuKfP/0y1Kn0At5N/r4hUokzeVB/g9qDETN2zGptTj9H3LJhHvF1rq5hN2sKtWNCxSthPVwF2IAVZW/o5IGVJQ1p0DmTpkmmz+YJ03xRJKM9dgcmu9XxUWkc5RZEpOxunRbPVvgJ8HfinCewI/nHilweKQE+vTjLuglx14zWKygPYKYZGLwAuekxapHjypYApeOSfub9+bI0/eMhYe0A8oWR9Y1o2+76cI7bv7wvy8/eOy3/5nzfLrb0TXb59scTanz0OOzvptxCG+N2lUd4AjUAvQBDty+Prbxgxlpb8+dc1bW5nVX1/XYT3ZaY2k2p8sKvYclaHHmJiSmP9X+mK4vXXTrxF0Hwkn/smBB2k3XXPeoPyfnSpgauQhndEFrgEf7FPLETOYBoMO86fnIrxKFvM0Z3Wke2uRyGf1GkxKl16WXyvlXDZGMpi0pTYZ2mI/o0MuuXiOPDhoqmYFSSQHmBAD+jNDtQGZqhVkUY1a60V3NoaJsrcRgtw+WUKtAkMisomj6Hxs1bQZYKzAm0CMSZeWeBmWAEg+COmPI9ai3dgJEqbPObNYE3tStpGW79pLcrKVYUlAoQ50112/wrir+NpJoLA6hzwXXS7AkZxzB4/7m9Wtl7Mjb5cnp06UeCm8oZSOX7UbkmYcuJq/cfKd41m2WJNIoNvD6AHcHpW5U6oCTzsb6ul56kZx423BxABxhXIeIGYlaGjjx2CgRJEASbEkxcMLk0w103Uteek1+f/cjycgtgMezT0faxjRHRYeqllSFMerEKVWGopbYpYXPRlhvqdUN/TS02Yic0zq0l67w98gE7eFoUBcTLGN27A+lfJiINy9bLg9D/x3ctjMWBC/UrGPnTx548elbFn35vu2H7/431u4vGVxSWhrcUeR9rXWPEx8bM/nNg6bi/oJb6/+7VdYC9F90yuljMG/GF222r1/RzxbyDkhJsnVwWv3QZcHxOGrdZnWnvnL86X3eOmvImE3V5fgQVdkHdP/H0HUrf5mcZLemKk85gGMGIrs0PGo7WfXG211VBjKZh6gUoO2meZJ6/sXNjeWDHrc07dRB/nn1VdKl51nigvxMcbSI7KxOIndEiuDd8Mg1/5Ie3bpKp1O6SzG0wYX5KBaBU1sYLbF8+flS6iuG+VAA0aUfvfOgt6bqAZvxR9i21AAYQqNBgyj+mMAFFQMjW1bW2VnEgiSnPTlNkrEfyZlpkpCOb/Dh7roZ4kEJtKdOuiSlp4sNBSNsFUW5mcm7qlJxIxTfIw9LOoXl2WayDD9VCTsAMT8rS4Zfcpk8/Oij0ho8dYhl73jCsEJhYY0EZO6TT8uv01+VTES+FhwLG+2ygtTOKkwoXnxIsvrqp8uJN18rnQdfIuHEZKzbDYDWt1UEjxIRugFymypvzGSpZuAjkPH9/v6HsvK1meLcukPSOXUil0C5H42cbJysqEBRk44B0KRQ+PTC9WJ5v6KrMCGjXN2H8S1NSpK6oFya9TpLWpxxqnoy4p7sXrNWXp40WVb9uAh8eCxqr5u2qf/1Q+/s0rP915++MuOa3Vs33YUTkrZ22855Tdoee//DrY5bUWsh+hcBQzVXWwvQ1Ryw6ixOymPO5Mkpy35bcEZJ/vZb62cknmwJeZFni0SidvdOS0LqZxcNuvaZo3u5llksVW/ayfXeOWjwP+b996PnE61yFKAKdRIR8eCxmiDtYWkwk0P0YCAg0OgdIFiKSMqOZVgNF070yEkXnC8XDr1KmnboqLjLqFIUABho/oZqCJIiJRs2yKRhN8rp554tvf41FMAIACGfC11wFLKwCAyKIgAzcqlR2JRGikoljMRlGNv3M9o2vsovNAAzIj6CshMKCzskZDaUiZNjhYOR2Ghmj+iU+0uDeQuLW/DYbkobWGzBZBy1z3TFM2DZ4MUZqZtbNNKPpsKEUbr61hG+FQDtzc+V4QMGyS2j7pJu55wJQgfjBhrBRr0wYnjfuvXy8tAbJIYxSML4ElqplXBgkmP5uw/jWALv7UirJjLwgfukDrToUeiy+aTCKkECNFtNkdThq6rjDPll0BQWJCnDqJTcDMe7r559URKhXa/LRxeoPBJQOBMj8WwmdTlX8kmENAeOnzk/lUDlHim6hs6CkAFim0UYUz8Shy1PO1lORUQdql9HtzIqeAAAIABJREFU/oMnhC8++hj7jkrXSDS/XY8uLw6+e+STvy/6vM2PXy14FMrq7ht27t6c3rjFPWdefccHvXv3rm1dVZ0b/S9cthag/8LBLYMKmOvfterrk3yFuffWSXKcluS2oOdnEG6XsYAlKf3rzieeOarftcesrA5Iv/7MM5nT7r//eVsk2B/KDRvlYE7IwNIBculOKAtQpOKkvA47QU0te9DhztfdOcBR/vOaa6XfsGvEVRdRMwCQjUaBimSR1c0PaAGoRKR06zZ5GADd9aRTZMCdt0gYgGRBJGkBSLFZrNZRa8mdMvOhxEKzroZWQz2hlxPOStKhC04M3sWgPsrVGVoDzUd6zcPyywHNsXmxch8V7FFRwvcN7a+5SnNz3J891SIaoKmbtuO9MJqyXj/oCrkU+uJzLrlI0SsBACPVLVDhKDOmHx99Rr5/eYZkUo4ImseDSN+pXAIJvmwnhcIXJOjcx7SXIY9NFkfrVmqi00ZPRoLTZOhZ1Ue2hMcF8I5hwhSfV7I//0o+e+55cfyxQTJoH1rkk2Q8CVEqFzG8n9W8g/9pTw5un/pvDf5K+8FKQ1qq4twUYdt5mGh8qYlSp3Uz+fm3X9Rncrwl0bSWLeZfe/dtd6TWdwVnznjxHjRquCQnNy/kizmeuXvy1Gmtjz+nSs1j/4bbpnYT6i6q/fpbRmDF7NnOWfNmdivO2jYixRU+L8ERrmOFp6U/HCmJuZI/qd+o1TPnnXv+kpY9h5SHnfvYsxVw2BvWp/f1voKCh6BR8DhjSFEhak0FyGYiik5AZowcMYGEJdh+RKI+AHH7E7pK/2uGSuee54LbhaxOJRh5m2t3Ot7Iqr6Ftpv8P/TCE4feKI2atparxo0TF4yBYogA6ZWscJEFGQARFeERKwFeZVGtRvpygC5DTr5spAoVH25w0Hy1TAeti10IwNwngpWR81STiFKL8OolfVFBBaZlffxfOdlhBtZK0abXoBoT3Dz4Gul9YT/pe+Xlqgy6TAGB40elqOQu/E0+HH2PhOBtYqMiBisATwXdNJJ7lNwBKClPzMZ77Qb0lXPuvEnx0UFG/4hqubzWgGvuncUwUW5ESd80FWVBN5vshQvl22efE9+y36UhsqEJPp3ohb5Gonhqof80+X1tiIR1sWRbEd14klGNZrFPrKbE+0EAdREGJwefZ0GOF3SVD9tKa9HUf+ntN7/S5vhOT74wbVz/kuydI9FbMGF3XuDTs/pcNG7QqAc3HKpiqr/lpvr/YCO1AP03nmT6OE+/Y3jrzRt/vS7B6h3odoSbOJDdC8ZsJSFr4lcNmx7zwvAhgz63tK3aI2avrl07b9+wYabLGmnvQJcXuqbRbD4dj8jJdlAHquZX35xRRM2nw4TngiFXSsM27XBDuyUK030mCaHyUmXSqjaPUZ7hf0xliAWP3NOG3awMe26YOlmSwQmH6LeB7VCtwQmAmmtd0q0NfXRcx00z0jOgUv00YJLLKITlQrp0XBVUKPQkYDPBp57hjQhaV8spsOd7CuhN5Oc6TPjVJ9P8SyUm47/UKhmpM9I3APrqYXIuqJ7+AGhVZYkIVO8/JIgsnNmeKz89/rQseWcWnOnADUOVATIGtAILQUBjkJOGDjqE5GB+SoKcMnKodLr6EgklIV2LNmEO5blPvw3yxTqk1rWdqj2swmknn2p8JZKzeKH88OwM8f28XDK9AZQMgUKi9oTyO0y+TlIzmA0DWE8QNBGLXagMUeXtyJGyDRnPIrnpYuzXTmi6i/HEk0e9XkaKXDby+uCJfXt/99+PZn687Mcv+4e9he3ycot+yGzY5rFOFw75aSCKVf7G26F2U1UYgVqArsIgHcpFyB+/OnpYw99WfndtsiM2LC3J1cTvRxmaMwE5dNuqJu2Pmnje2b0+rUokfXa3bqk5m7Y8aYv6B6GRp8sFBCA/mgxzo7REeDYDxEpBXSRC+XDljTfKKf0vRASMxBF4Xpr9MAmlIl8oGpgAU/INRmVMaKmolBZoUXl2xK2yHb7Ltz81VTJbNFUAwbiWtpUEGFYSqqIYAo5GZhXlaQ8IozTciGk1ghIpDSzQga4u61YADI8P4y1OFFyNnmdo1Wliuq5MVI/8ZfH6nuCst6PBXOF3+dwAEKMnBfh5NMO9AU8T5/bpLRddNVhrrNVOUM2BiBTRpwdZuu1ffC0fjp8gke07JZlKlTC4fLU/fIwAlw5z/1gY9AgSnv42DaTPuFHSAElXRtakNNSuYt1Kkmg8rXACAO7q/VPjiOecUKkEVv0hn098THKR0MugSx4idWrpHUgcOpgtBPFUih8EaJ5fOkbzPBGawziFPuxXMemMUrgauhIlFwPoT0+Sc2Gzeu7lA2O7S4rzPnr/zS07fl/qKcndvTkUjE0554zB3wzcS7urQ3nt166r+iNQC9DVH7ND8olPnh2T/sGsmZfVT0u+OSXR2hpuc8icWWIoJ16V2qjZY82P6vL+wBGT98kHjj/jDPuCDZsvKyzMneCwRpo7UbZoQ4WaCwDj8STBvjdFWnU+Vq4bdTsq6rox7gOnSSAGvNIgSWEYbn4THXmvAwVV0YlWeSmuefY9D8nPvyySUc9MUZxmDL4clMs5aOJBu1DFdWj0VLksRX6ARFCva02vjht1xP1nKNWvKQke9r1i4GusXS1TVgZurEX3Q9Sxucn5ao5bf5XtmgnuQH8WqSiKw1sq1115hfRFH8e+lw9SwMwtcHKheoLrcQexHCan/0x8RP6Y87GkcXzhYGiBMRZpBVj3QWeM5rCIdzkeWQ4UDR3fQfpj+cT27RUoay9S0jT4gccVctdcN5821FMIaSElwYOUj058GzbKl88+L/+Pve8AjKrMvr+ZmknvBQKEXsSOBTu6trWsXXcta/vZVrEr9oq6q64FBezdtbHqigUbuiooUhRFegsBUkidTDIlM/mfc7/3kkkAlyCg/90ZN5sw8+bNe9+8d777nXvuuWWffCb5oDp88PTIIMfM1lyczPAdhlSdAuqDY65ZXWij8V3WYB91eLKRSUxvmgSwcjry7LNlf9iX1rOfIZZVKxbMDb/9yhMrVi5f/PIh+x/58Fm3PlhvDVfi129sBBIA/St+IR88eWvOB2+9dVyqK/aXZFdkqNvV6ml1tEVgYvqTNyV3/C57HDTp0HNuwf3WZQ0fd8xH7DBiePmqxfdCpHawMxx1JjNqZciJJfUhxx0jp182WoqHDDGAA9ojwuo23OwsJTZFJJSM2cDJwgjYidLUH6qKGG5oFwD683FPyzvvvClXPnCXFA0dgNZMAGgaKxGgLWA2ST+TJFSKwOKW7UO1qw/tC67zGXXAqfK1CuUWsHe5Qq3A2QJr/FILVMbRhlbhpGAq+citmz2ZjiOGw9ZGuaAFQrAUXTpnjtx551g558rLZRToH/piGHYaXLTuBwsbSA6TEDGv/PwzefOS6yUFVqIe9C6kuSp3jnUEtkY029IqWVi5BBHBrkPRSs+DD5PfoQONt7RIQvQ8wVgxJ6CrBe6bRTEEaM0TWOCtSwUeJ9Qhy5bIzOdflCVvv4cy+2ZJQ3NfUiukRjA1aMERqSYK3qnp5n6bUFJeB+17S3qGrOFnFRXLwWecIQeccrJ4crOlDlx3U3MDJpNw23fTP1u1umLVjWdeduwrSUkjEkZIvyIO/NxHJwD6V/5iXnv01rRvP558kqsteFFGqmwfa21xO9zwqIt5loUdKS/ute+RTx563vUoaNkwSP/1mmvS33319Wvr11Vfnub2pLBqjLAZxE1+xCknyl9uvkkyi4u1CCOMxKEL0RejUC6b7Xo9Uw5MiCNAm0QZPSUIah4slee9/q48++Tjctm9Y6VkR0jy4N3B5BgTgsbAyCTC9KFJLMOUdL24bA7a5qW7Dr153vARtg2pqjS67MguFSfwxvBBlLQRlNmGSvseKiqrQlr1x1rNp4cKQIO0bck3M2TGJ1NlNvryzSsrk7GPT5BdYKRkbDwNfcMJhnSEk51caHVfWyNTrrxFFr0/BRQSS+RNpZ42l8VYsIKQYI6abYmB961MTpMRF54lIy44HWqKVLUnTcG2WrdDrlibvtKD2kwgajACOhl0tppwRMMBiZSvlvmvvSk/vPC65NQhioaskbx4ECDchkkgiJOK4JxgCyrNLAOn4x6Oo4pjVlIiB59zluwJcHak0vTfmDn5m9CVpqEOdTdhP0TXtxb0yZyYlNSDluKJx29wBBIA/Rv4Uqa99nffKy+9PMoRC1zWI9u3X1uoBXo3RHLu1Mb6UGziHqOOnHjMBbes3BBIk9O+8Zzz937njVeeSHY6B0E1AB4DySzIrBrx+5IxV8oZl18uLnhVsAs5FR1e8M1OK3om/DCaZlin8SZuZPpc0MSfnUW8AI4Vr0+Wp8c/JueNvVV6oaRaq/ZIHhBs+OBVZP8Q3C2ANmK7uIcdKG9kzNvBuX3H9v5JAViRuUWRmOnEdClnYQ0Px0lSl9MODaCsyjt2atFgvMEvP331lbz/6muycuYsiaEdmBM8/RqM0T0vPaf9CklXGN5cS39MVE7dNVcZSKKGP50u4+F+54GfchoBFpGrl459muhkchFl5KzaBG8fAUDXFGbJ7667XAbA6L8RB5gMaog0iKYIKQFk+bdG4QBP1qNzRqAqhRI8xu+I3JNAcSx4+iWZ8cw/JHVtjWRjkyiaQ4QQxRNVQxiXulAzWlkBfeGuVx8CVw1wPvO666T0oP2Ur/aggCWEcfAgKRzF6sGPSsZwAN0UHY45ngzP1UV5Pf+NayuRIPwNYEHXQ0gA9G/kS5k69VbXG/e/s0O6M3J9tifpIEdSNAOyL0eoLbYOd9iUwt4DH9znj0fNHT78JFpKdHr8OHVq2p033fSXH7+bc3Wy05Hr0E7OgBkAaUpOllx+/Y1yyLHHQwftw9LYBcxCUQuX3ZZOmBSHxnOMGkkBcBmO+9UJUKr+aYH8Y8ztUl6+Ri558F4pBZBR9tWG5JhpFtsZdZWCiAfoOEDtQHOzzYbXBMbC1N6rXqCWnk5hi8dqqjOUX7b3o/MDk3Ysr2aWEUAURHusulWrZfWMmWiW+7msXLBIov5GSBAx+bAXIKQP5QDJMU8+JsNgDkUFh+mSYiYD7pt9Yvk3ATqGCsrJY66XFe9NkUwAHhThLG2xKgehrEB47AK4ujhBYjJsQEssz87DAdJXSR4MnNiJRbXduk9y96anoZ4fqxstr21+IHMDqmRBItPR1CLLUBb+7QuviGNtBTTuQUTNQWnA7xgSvk3YVzO+6wZE6aUjdpM/XHCBlMJAqRXPhTkm9KvmKgerqijbmmFSCTZGpNbvD7Z5HO/Da+S2ngU95yYkdr8RMIg7jARA/4a+kzYUtFw2453d0tuCF6anuY9ACJUbQ5YOhceBqNP7RX7JgGd23PuwKV37wjGKnjThgb4P3ffQ35pqa49CoQWchULoPIVSE9zjeT1L5OJrr5MDjj0WS2NEcTATsuVwGjQbVqEdPyOocnPB03j5vLny9B1jpeLzbyUbNMlFj9wvfffeHUDEIgwANECFsTSBs0NCZ3TQBH/j3NwB4LYjSDxQdx1+I6cz+7AvTgVfYpiCsw3sln6bQMbXCG7sH4jikko0yl31w4+IlOfIEvg6N6+uFCcSgizkSdYglY0VAKAA6UUAuTPH3iYHn3umOuLxqO1pR6Nc/otcMeWErQFZNvl9mXrTXZIG8KfXM02R2BWcOBum1A2yDbaUSg0yoeeUeiRriw48ACb/Y8TRtzcOHvGyIdq1UUIry7a5CuB/qsqgbI/+KfCV1nZltAEhxVIv5e99KJMfeEhi6zBnY8JowXuC0Dj78X4/gHqnQw+RA88+S0qGb68NZ7UJA7kdpYzYsVz5FFbXQDHilqraxrZQLFjjcrW+WJCdcm9qav6a39DtkDgUXveJUfhtjcBrJ57onNm6ahAowosKs1NOaQs15LrZ3aTNEYk4vEvT83vfOfDgo9466qjzO/GGBOnRpxx78Kzp39wfqa8bim7STvo68CsOYMmdU9IbjWVHyx+QNPLCU7iVJkeUfgEUPNTz0r/DsqWkbKtixVJ5fOxYmf/p59Dktkp6r95ywbj7pHTvPZUuZWkxO2d7ERV2gLuSyBbAEpipMVPbIn2eEjYtEjH/NPo5BV9zGfLj26sElQiwdk1QAaLSJ0M7bNOTgnQG38AEGcrNm1aWy0J4Li8Cv7zyxx+lGSDmYDMD0B1uvMdNyZ6aPJFXBphiaGrxCeV4fU9w9X++8zbxFRRp0wJy6+Tgo5bUkCajRFMI1ySprFw+veFuWYPqv2SAexJAz0tNOI4PlIFG4Ix+sU7RVQzcpKUGHPDQk4+X/S+9WCQ3D3uBhpnOdNyt8vcATwI2P5ScOp0IoRJRbA0igsZ3EwZXPvu1N2TK0y9IKsv48f353RFZlwqKA/rriC9DLrj0GhmFlVIrXfxwTCxs4RTTiiUSAV815DrRsE8wzP5b0FzY3xALh5urkz3O+32+jMdzcnISlYS/IUhIAPRv6MuIP5Tr/3hQ4ZqyxX8c3Cf7Qk9buG+sNYJ6CE8s0Oqen9dz4ITfHXL8e0My+1TKyJGQJZtSupkffZQ58cH7zp0/c9ZVrf7GIrq2ubi8RTRVF0TXlfxCufiaMXL06aeLGx2ttT0UfYeBFAQYlm4T/BqrK2TinXfIN++/hxLnqKRBauYoLJZLxo+TPgRoqp4BzOpeTAzWbJqJCAk4GpGT91Wi2EZj6+xsXkOjdhO6G3xWQZyJLC1aQQNN3QQAy40AsNC46KTS2uQX/4oVGiEvnc1IeY40V66TFOq+gWw0HCVFQH1wBIlTBUK8T6NTJuNSPFITC4GjTZL8nXaU8/9+n+QP2U51zTx2npIxKQKfzWpBbVQFuxCUh8/7x5sy5c57JY/2odEWACH4XY4GikiYtNSVAtxao+CGXYiY2QexqTBXRl5ykQw/6SS472Wg4zgiZaxSItA+++DWx/Zc5DuSWHYP7pleINibRMFBr/rgI5mMJgJrFywUH8vRsd8oDrMmtVVq82FjW5yP9pMu+dOxp8upp5yDc3CB68YPG+vgvMOwM+W5kzHRlRMnSusnEAhgfmtCY53WpT5f8q3FxSWTcD1tUjXrb/TW+a86rARA/4a/zstPHOlLamk8LSvZdanXERsC6tcRxLo1lOStyelZ+u3Oe+8/bdAOu3yT0WvA4kDAXZeXnJy8fPHiwx+8555rv/jow2GIopVHVhTFUjwIxPNmZMqJp50mx//5z1KEFkptan5EAASXioi4Ed2rn7n7Lpn24RRxgS7IIKih4Wlqv/5y4UMPSp89d0UnK4AIl+OgOQgs5HONBtmiM6gzJqfaZYFmMynqs0FIVhLZALUG76AH2B2bel9VNlATDIBqRUIvUIUGrkhuNawsk1ULFsgKgFUVotlorV/cmHwYxXpZ4cjzZQdzhWaj6qBrHh8RgLsTHheEvha8UseWVjBq8vTsIWcggh584EHq9cwoVs9ElRbYl0pU6EyCccIxBZatkOcuvkIi4LQzaEClhSsskYdCBu9l813uQSkeVhzi89fhHH1Dh8gBV14mBfvsJVHok9meSycnUinsPM46IRJaLDaBa+ByTDpzQWssmfolusiCUsF2AQB/E7oy1KdCnp0JiqM4XUI5ORKqichRIw+XMRddZ/WWhLIEgmseOqkXBWheD9Z3RB8TrYTEWDc0NCCaboHhYfTr9PSMawsKCr5OJA1/G8CQAOjfxvew0aMASOckBZpPRNXhZRnJjgEokMAKvQ1ZfHerMyO7cZ+DDl+6+wFHrnKlFa5pCUa9bpdvWPXayuH33zk26+N33kaHFS63WVhB+ATcsB8ebD2332WEnH3pJbLjvnvB5ROaZwBtQ9ka+ccDD8u0ye+hiKMJZeNtAD5Ku8A1wwTo4kcflt47DJcIfD0onCUQUQXM5JZJDBqhr1ES03if4KsEQUcgbdEa7WGyFTWjbA/Lebrh1UhTbZ3UVlRJ/erVUrOiTOpWV0gDkpRNcHwLAqjYrdwBIObneFhcQtqDLnFaOWhSjKQnyO2yIWwEFAGleDw2mv6zdRQN/0OwSU2j9hkR7e9BP+x17tlIpAL9qLRQXpvvs2ok8Tl0okuiiRJokdnPvizv/+1B6dGM0m9MCDGME28mJ7ZzIPx2MxqmSgPLGJbR0+ejEUZLubADPeoWmvzDVAmTJqV9TiYmWaSCqsFwTZ3M/3aGfPnOe7Jm7k8SWrNWG82S7Pcnt0lFWkwC+SkSyEuWZW31EiuEN4ovS5zVrXLSyKPlujOvUl27FxG0kxUx+B+Ca10V0KrU2EcZwGaTWf4OYZJBFA1vqJZm9Ed8BbmLv5aUlCz6jd8a/xOHlwDo/w++5lvPPCarYfXyU1I94YszfY7BLPSN0oDe6WpLzs2P7nXQcW277nt4m9OXA6xyoXmG01lfU5d03523y9R33pJWf63kgXcOI6nlQyIshIiYsJ3Zq6ecCLvRk888HZgTlVceGC8fvfSqZBHowH2SJvDgbo9gKZ+BLiuMoHtSB80koXK6QAIVZwH82jV1eI4qCpaN2/y0dghBdKxFIiSAAUaIikP1DVKDiL0S4LsWrnkNFavFvxZAXFsrzQDpJNiWsku5i2XOjNQBLyyxZoTNhqsOdeEjl46oldwvgDiKVQAlhsiQQukA8GEhCyJYRqsRfHYzJpcAvKZ3RRPZJTNnSlsF+qF63bLjUYfLEXfeIm60yIrBQ0MJF74XES1VEAzM1UKUFYQksdeuk8fPuUhis+djvMjvWpwxkR3HkIapkV7Q0N1hIYCkK44pBJVIFT8LfPQ+l48WQTcUzJaYPOGJgoh5/lefySdvvCll38+TVHxHTgAnexY0ollAja9V6nNhglScKi15PtiKJslifwX6R+bi3NEsuDIqo48+W/7viDPxvUGTDT6byUs9DexDvaz06+I6wETPNs1BbhoRtPj9/rZgMLwWTXgf7dWr1/14PmE7+ivjQwKgf+UvYFM/fuY7j6W8OH7CsV5nyx256d4+gApHgFwk+EZJzpIDDj9B9jr0D+JMzkZCkdCKmxmJsnF/u1tBOoLiBMrC2gBSPtiRMrJtJj8J/4jd9hkpg9FJZfr7H0kyTHpcAM9U8KZt8HlmV5YUeDZnFvWQMy+/UrIHDwJPSsoAl44mIfEAgGpzU1ILNO9BJMiIuKWhXm/8JgBxIwDXj+i3BXrkRkTCTZCsBVHNFwk063uY/OM+CIJOAAYNnGiOr+21tBEuMd/iklVDbFQPSdyQ/Ajfq7QKKBv8TW9ntQ/F7zAANoz95hYVSX8A80F/PhWY7JL7LrxY2paWqTlU1vZD5MzxD0rqgL7oyp2iViRGH24ico04AaTs5chGCHQO/OnJF+Wzex+VFFAEqXiOMmpSFDplwRjDq+2vQtCd87yQMMQ+A3AQXAOwPuKay6XfUUegQ01UFn02Tb755CNZNHu6eFAxmAUePIrCkzDojLrUNlmdmyQNPVLFX+CTpjRMPJg0A0hQrmtplOycfExgbkmtQnPfv9wkh+58iK5etLGA1cmXpev0BOE46bip8oVFSea8tGs6xph8tN8fwLC2rQCAX9q7d+8P8dp6ss5NvWYT2/3yEUgA9C8fw222h/lT3yz9aMqbT6yYP3d/LNLd6egUS85VLTJTMmXwriNl1O9PkLTCPgrSLnDETeh48trTT8lbL78sfkSrLgChl01PWUzB4jWGigAwL8AtAwiTht8pFpdLe03qZ6nuyElOl545BVi2oxoO4KbyM545aQACP7uCI5ptZXRLzwc2deXSntE0vabViInZN9MMVX+YtAL4qdZEy51NJaNGd6Qp6Juh5YU8QYKI2S8BxUFFh3LXpr+3MifsRoL3kmsP4u8w+GYnIuKSYUNk6J67y7DdRkjeUDj5QZK2HNroceddpBRFDCuL1oJM+TP8nHtADx0BQMO9FePEzyBNDhCj7hqRMceKn0n1SHB5mfzrmpulccYc6KKh1wBIt8aQVMQ2VDrCKglUBzTX4Owj+M3u3M0IiRvYH7E4T0p32UmWrlgl1UvKwLOjlAXdfdkthQqTJlAj9dlQgOS5pbZnqtRkQk7nw0QDuop7DzVS/SySCXojJeSWnuFMefS6+6RfYT9Nair5pNy5YcPVxIpFN/ARMR4phuawf5PuYIl/U1NA+WiM8xc+n++aL774YnbC5W6b3eLrfVACoH+9se/WJ/v9FQWVlevOd4SaLpjx2cdF06e843C3NkteKtpGYSWqRQ/edOk1ZCc57LhT0VtwoCrQXGiHFARV8MmkN+X1517QLtYuJotIDQA42HIqBFtKD25gL+1KAWwp4EpJ7bJPHs3rU3BHF2LhXIg6ZFVTELSsK4c8LR9asqx4wFJvOr2Rl7aShvaZMixtV28Yvlr9OxQl+EP+2q0gzwSf8dUwXm26KTGY0aC9D5xHK5FZ6R52FUmSJnxuBJx6Tt++6O49Qvrvs7cUbz9U0gvytLchm6mSApj77hR5+vJrpCQAGR6i4nooKg4cfYHsfwWsVeGpgWbp7EBiJfEskNaycgvosFpIAm8754V/yJcPPSb5MNkn398GgNbzx7FQ5sgJUU2SQG/QBTCA4/Pj9SZE22GdZMgXg6+H/q/REwZ1AUojAyCOaLkeCo3abLfUp4CCYLcyUjycI7BiaUbLsfTUTBStOCU76JHfDdhTbjnvOkmDQZJxWuH3ZIqPOIVyMiQHTYrDzt3aAM3ht5OGpL8aGxvJSwdAdUyEuuP+0tLStd26WBMbb7ERSAD0FhvKrbej5cuXJzuTPec0NDVdl5+VXpzucTuqFv0gj//9HmmpLpfCLFIOkEWjqzdcoSW31wD547l/keyivgheQVVA0tVc55fXn39BnnkEHayVEkCxhmbysfQOoGM31B0EkwgMdxykDbAURlWiJtEycMuXIBrvgd+MChUgmW7CZtzvPsZaAAAgAElEQVQHY2kHl8oMdvkcJwu96xGp28IO8w4dJKPmIEVBxDUlKQRzrgTgKKHqDm22ylesoo4YjjOKKF2rHfE8QZzl3yzIIPA1YY9u9DDsjR6Lexx6MKiM3cRVkC8O2KuiC6SEeE6gZqhYYVPYz595Qd6+AxEzAAnmq9BEt0ox+vhdOHECmuimYXUBkCNNQD7blP4ZXbby0qbTiQd8dPXcH+QtRNFtcxdBgheQdExu6o/N1QmpGMx0MBmUIKglGuNFaKxP+R7UMxGMcTPImBZEzg0A4ZpcqEvyUqSpIFnWIXquB1gH4LCkWnXsx4Oo3gOapQF0EUn/7OwCcbYgim50yDUnXSgn7HsUon4QWWqXxx+sQvBZ1GfbxTZmtjCPDQE0FSukOgDSlN4tQMLwxj59+ryDVUvCUGnr3eIb3XMCoH+FQe/OR+ImcpVXlO+NzisPog/fjl63OykVwJkKs5xoTYW8/crzMvurKeJzIZlGEML/QrjJUnJ7ynGnnSd9h4xABN2G0t4WeWrcOPlg0htqa5mDiLIaNpqkHbSggVE0AZZaZibiAEegQEF5oLYCSbNS0AI9AdY+BrPaLw9v1S4ehnLQjtN8jUBLUKBqgs4/jNy6gIGCA46TwNMOFvg3DYQilNrpzhF5Un2hDV6pCubyHudGFzeAZpS9A1FK7czNl6LBA6T/zjvLUDR+zRoCjhyFIRrz0nyfxwRKxuQzeTAkgpvlHSgwZj/9oqQhCqYbaBD7i4CjvvHpJ8SL9lUxND0wTQgIzpT9URvNSYMTFCNk0jXQQMMh7tN7x8nsF16TAp4U6BJOXBG8HsKbggRlXSwYr5MYEpssCW8FHdIMN//GVFiD5nmkIR8Rc65XAulO8aPRZD2WNCH16kD1I9Dei55lTpDYraBkgqj0TEFDALcbUr1GkZGFg2Xs+ddL//w+WMngnFl0pKoVmjJxXM1tzok1yeLzuwK0GXLy0aBjIEc0qg4Q4iIfu93u25E0nNGd6zax7ZYZgQRAb5lx3Gp7qampKalvbLwKS+RzkNhKSwP4mKo4+km0SbO/Xmb9+yN5782XIasKSAoiLhbZITWF7id95YgTz5KinoMkjG7bD951l/z7vcmSicqzG+6+W+YtXCDvvTNZyhcvlxR2rAaKac0Lo1qAEmmPFCSxCpzJMgCf2xOfm8wVMpOCjCgBlmyKSpil1I4AwL/VClOvLKK9QoH+r+NiMzSJArRFi/A3aRFSG8bBznCnpDCQQgSoga0GdeFClJxR0kNKBg2C9ekQKdpuiOShhNpF9QXd3UgzEEjV25m9DBkJU+pmcdfYVzOc6V657hZZ9e5H4g3DNAkHHkZ07YeZ0Zlo6zX05GPBO6CQRwtVOBzG4ZrRML2kDciRJqIaJSDr/v2lPD3mJnEhAeqkZzOb8nIcOLFYwKwcOn5C+H6CmPmCKegqDi1zTRYAuShNlRkNXnLnWMWwoJCTLSGdskiE3jFU/cWovgHaZ0AWyErA1iZ0z4mlybUnnw8N9KFanOLCd0UKy0yWlBqqrFsfqu42bJE+4iNojjk10UnWuFF6B3006oIitQDol1JSUm7Kzc3FdJB4bMsRSAD0thztbn4WW2StLlv7p0hr9AavxzkwLTWZ+TkFDQIZqwAdUFs4QTYv/f5b+efz42XdinnSIz9LFQMRT7aMOuKPsvu+h0ljXUBuu/oqWTBzuhQiep745j8lpaBAVixcKO9C2jXl7X9B5lYNG03SwqbsG722xYfu3UXwke6HaLUHUCoFyEsFAy8cSv24TNfEHkFMOU8u7RlB214cFu9sgwKjSIKd9aMcqXUV0sKUYjqWmQQAfi2Iat25mZKcnye9hw2T3tttJz3xO71nL0nNzkY1JBCOZhUWVx0jF83YHzhE/pdRvSbKqF7g8wBisrO10FY/d8lV0jR9NiYmAnoU0SrbRLllz+NOkGNvux68QZp6O7uwf6eqIazZh/wLFSrw92hAJeOKObNlGVpV/TR9miTBWJ8JQX4nDoxZCJMiT40V3JTKBaHAaEoDOOeimRXkcjWQ4K2OBrQLSlsKqAnkAzyYGPgREeQIIpokZVAekTCd87DfdHRJ8bGjOQe5NiYn7X2kXP2nCyXTm6EdxdmwlsfKdmfGhNUQSoaW4rh33PJdAdqoOvD94gA4oZHmQBTNd64G1XEJ/v5g4MCBCeldN+/jX7J5AqB/yeht5fdWVNT3DQQaJ7ocrlEp4Day0qDdgKaWCoYI7jhK7Lj45qqdMq+6lfPllacekSU/fSe+9HRskyInnH6BDB0+QuqqauXO66+T+V9Pk2HbD5Pxb/0L9EC2LmnpPbHiu+9l0ksvy8co726sg48FACEVr6UieusBiqM/uoUX40ZPBqnJsnDyw+jyZACR0ZlK4jh50H/CRMJOba9CkCEoI0ID8JAmiPL48R5G2SwmYcss3QZ9Et1QJWQVFUrRoL7SazhAGYUxWf37SFJuDsBYC7g1sqau2aA8PpR9t8i3Kqdtg6mJelVORtUFGRfy2pAAVsz9UZ4efY1E0V4qFYgdoeoEuml47kvhDjvIBeMfEFfvYk2isnSbKo8oejP6q6FVnveT/DhrNoyYvpMmKDCciKBpvuRExOvDKoQJTVIxTaCVUlPSFQ6zigtkp0P2lZzt+8r7338pX66cKzXpiNqzkcDFKQVawESjYlIjZPLs/FZ5TlyhcNLBcWdm52q1Z1obmiXA3c7RGJXjAc5XnnGJpEWp2EEXcAA3eW9OQgrQFoUU7zhoEUh65cYDNEGdVFJUB9FYtwbZ0xAUDlqyUXr3dmZm5vWIohcmXO+28o0ft/sEQG+7se7WJ1VWVhYiSXMZiisuRgV3arIH9XyMnpXJNJGquZUoS4P6V20kYX6zrkom/+st+QGGQXvvN0oOPPhQ9UtugPb4WvQlXIOIefiOO8n4d96VCGiLKN7rJeDSrwLL2iUL58tH770j3077UsqXLBZnTaMMiHllO3gn57N6jzSICcr08zX65TJe9cLmb+ImuWnlPlnkAZAMAqjDBFXogNt8yRJFtOhCh4LMgkLJyMuVXHgY5/ftJ/l9+sM5rwiRcw7kcOBTibIESn4eK+7IdzMpaasUeChkRMwhmYhRk3rULugBmY7gfB9/cJ6LUcY+4arrJb2+GSb7aHBAmoatqDixZGfIKbdeJylo7RWob5SaectAAS2W1WXLpWzJMsjbIIdD8YwbS5R0D6Jdnifex8pESvyiILRd6WmS2qO39B4yVLYbsav+ZICGaUW0vmT1Mnnl/UnywezPILdDz+4MFNskg4ogz81VD6WJStPQbpTKQexPm88i4RpAuTgMniGskyP3OUROO+wkKc4sxBBzYjBnr13ZSWPoP634WQ2czPjE0xvtTREssG7XRnM7SxvdgompAXp1PKrx3N9Br0zMzs5OtMjq1t28+RsnAHrzx26rvXPx4sVecH7HQI96F/i/0tTUVAckT4RDAznkOOIeKpHCU4ycyE83o0y7CTdWOoACWlapX1cnVfCwuPHSS6Vy6XLZfc+Rcv/rb0g0Bc2PgJnkntU2FBykulfAW2LtqjL5adZMWQAfiErYjRb4W6SA8Ee9s62f5Y1P3lf7EpoOJMwykodxQM0QAmfszkiTtMxMpSTS83IgdyuQFACyD41sU6GySAOfSs9qJ2w5tWwOy3jjCEeqgkUV2Cf7J1riXfW55sdYOj/FIQugzZBYswePVYswLPtQ65jZv2/6P16UZ24dK7nN8MVWTpb6ZQAktm0C3OYMGwRvZTAIsPh0rkOETL0iWx1Q1YHzdJECYKcV0jnkzeG7nJyVKYV9ektf8OKloGJ6bYfIH5NOSnaOcvWqWMHvECbRFRUr5et5M+Sjbz+T78vnSxjEPhu+0uNEKzRBqzAJaUAb59uCRK4/JoXuLBmQ20d+f+Dhsvv2I6RXWjGKYJDMZNKR6wp7HHjehGKrBN9uPqBJQuu6sYtU9HqKu5b4PL9fu9KQ/uD1KDQCFw3hTPRrUB03IGH4RSKK3mq3f6cdJwB624zzJn8KbUNXrVq1HW6Gu/D37wnOXq8X9wMjQBMzdwVovR0ppQJvq1V3vMkIZFi2MyPfDG60GqXUt1xxhaxdtET2239/ufull9BbEFwoy4CxWy2Vxr6pQFa6gDadjCgbQ/Is6IDyGbMlH9Ew6BZxIbJ101cakbADUWR2Yb5401IBwpmSnZsr2QBeLymJnFxxYJJg5xIHKBIn3Z5Ydo1oNYlArHanRg2iQKyGQViEWzI7krE8JtIltqcHAVrpFBtoVC9t+g0avUj7Cx3IzQmNQbVy0q3yyj13yvsTnpQCGHO4EUFH1VwJeUH6YmAi9GOfIR4npIUeRMpsmxWDkJjRrfqg0MQJJdsZ4MZ79Osnu+yzjwzZeSfJLi0VL5KVLowJKRgywJQO8jzhcaFyP0MIAfSaa2VNfYXMWvSdfPr157J49UqpRrFKCJWbqqPmSomrGyQ5i1PzZO+hO8u+2+8hOwwYLulpWZIGe1EfuguSH9cpiQlNZX34mSxGMasae1QUnDcDoDnBwaODig6UgQebsL8X8vLybkYkjRr5xGNrj0ACoLf2CHdz/9XV1em4Ec4EsI5BtNIDAK19BBklsxN3V4DWW5BFGvQ6Bmx56ZCmkSfDKdpZIjnlh4k9HNhuHM0IeokcetjhcuuzT8HIx1Te2SXBGkuSM1abTmqkAWiQdU28ZazsjqhwCORsLgCrG8DOFlow9kDIDhoCdIW2weKPBaoKDDSBsBq6toe51hWnSj1W5wGs7ZjXCNEMkrRbYmosaHlKWxAcD8/ka9uRx27b1U5u2DyQVQyjs0GrPPyX82XmP9+RPGjQUJ8CNSAmN4xFpCkI7xFE/pgAIjhHTlVOSNxI17R5ITFEM9Yc8MklgwbKYEj6BgzfTooA0ILn+dCehqxmxERDkHQB7Pk9UJYcY5cVAKZ2hOT+8Lq/xS8tKAUPQU+9FpLJVRXlMNGvhkcz1CDYT15GNn5ypW/vUkjqfJKWmi7pKRmSilJ9pfdVccEybqo2uIrC+TFaJ92Cz7RsntQ8KT561mO1IuX2+UxXG6Y6077GeM2Zf0IKCGoHIB1DZL0Q21wJbfQHiSi6mzf3ZmyeAOjNGLSt+ZaqqqqdAdB34+YYhcjZQ4rCvnHUnpO3SxzFoeCG5BSxR5VZdIUjFwkgpcqDd1gQZcFV6DJywyWXStXSpXLIoYcCoJ8GsDKKpRsd3mJJKXR/uKO1ko+8MXjY5x94RE4+9VTJKy0x62EL/DXUtTDQRH18zfCdfLipYVa8NZMFj0uLPVQ7bfhkqxBRX1bqxHb1sSNei3E2MMGfTgtyVWDYHtTa10Q7jfNDuOKw/qQYmi/RywP0z21/Ok1WfTNb0tmBnLQD9sEmu8lOr7rzMdp3ZKSLB0qOnj16SXHv3gDivtJn4AAphDUpqRmgpQIhO4Er281OKQQ48vn8LFWnWPEyT5+nxgmIVZwcN5a/k7vGMTUh0Uh/jAj8qaN0ZVJVDL00oGLBioUJVh+KZ1j16YRPB5OeXEnQlJ8fDbtnXTUZBt4kZXny6lWy3piZcdxUgObWTlxfAGcFaeRFQljdMWF4WX5+fqLCcGuCgXXNb+WPSOx+U0fgxx9/9ODCvxw3wOWIVAoQPcOXCN0x2pNc61McfIZmOOr/QDtM3rzkSPXmNQUkAXCItaA4bkbD04pFi5E83E/uhjdHG3ltRuWUx/EmJ0gS0+lgRxN67KcKnPXrTz0vF1x+qTgg31OA1ERdBw/MyUHrUhj9Wob1+rdOKJauWS82JhitKE2X28ZEiO2qFFM1oWhxx3o8hj+2AaXrxGT4ZibUrCCaNqGKU3EgbgEza51bEa1G1tXI6COOg0yuQrygItCTT3yQ8mXm50rPwh7Sp1epFACQM+D0l9ajSLLSkZJDlaUToK1jxUGisoISOAVmaq6x8iBXjN9aUakfb45BC3LwmyXWPBsOiSY4yX1wd+Tw+b2x+hL8tJo+cQud3IzkjfSI7guROXWQMbrncUd8H42m6A7IcQaHLYj8rZp700iBo8yCIovCovfJhgDavkbtlUuH253O8Xoc9I22ZHdVyIlcAa30P/v27Zsw99/UG3wztosPRzbj7Ym3bMkRWLZsWR+A0DO4GfZD9OyAegPUstGk8rHRCFrBEQChEZN1AzKis8qjGUE3rV0rN40eLeXz5svu4Ez/9sbrqJbDMp6RJnHGMAsmIsZ+aHjkwfsXfjtLvv54qvwZfskhuNrZYal2oraWzoqTNpAqkvCf2AfkBOqjYcGVgQvrx2CygTFrWc1/cbLRfVnHYkfMuvTWqNAUiSiVopwyi3bwFvpa4BfPxx4nBUPQB7CMU710GyLV77/4Sl6c8ITssdtuUtK3VHL79JQsgHMG1CROdolBhOpgaSFopSSdvAykmhDcGh8+bZ2mzgVKDdiQbH47WcvDjfR0mBMw7Qzs89cmsfoSJYimNJz6DTU50iEjsCIJib/VtIoFKywkIdiiEnL5D3Pku1nfyrL582QdJhtODimI+vtsN1iG7bEblCMjUG2YqbpmmlDF2CwYqytOuvxclrwzR8GCFCfF9fo9WJOsnWRUFQg+DxMDA4UwHPbq4UiIAIKyu1dZvFJYWLjUvDnx2BojkADorTGqm7FPKjfANR+Htz6E3/leyNHc0P3GR2NMEprgrMvXpoEdo1PrdROaaeKQy+EgLT4r1spfx9wgP331lWy36wh55IP34E9BxYSJCBG+meIOKznFpTJ7+H0zdSp01Qvk1PPPlwh9Jgg+ijsmGjTNtuzjsSHIDADVBWoX3b6FLX2LAzMLqO0hs7ztOjYwuKEcLlcJfKjhj34+JyUeu+F5dTKg5JBYiiSnAhpAKQCJYQVkhzM+/kQmvfmWnHvtNXL4GadB7kftsHV8pLJZUcLPI4+rqhTu33ySHZWbCcUcnpH0meMzIMy/VRWOz7b4KL6mFp/GttSecOx92moUTsLUg1M14Sb1xApKNiLgsRDCUd7djEl2zoefytRJb8my775DdSg6lGP36UxmskQboFuH2aoJSdyiwf3l0D8cJ/sd/nvJA08Oi3BNgPJ8zL5pDcASeEbvHQlFnQjtyUYBmmwM8x/g1vGbJeCg4KBcjC0BaF/fs2fPtxBUGI/VxGOLj0ACoLf4kG7eDisqKvpCVjcWEfOJbq/Hheg5jns2N/vGVBwmsWaKE5SmIHjYYSRlYE3N4l+zWu6/+Rb57vN/yxAUYzzy7r/AoyK5hbJtghFLo00iyXCnqsMFuL/7z39qBH/0iSeaKjULYmy6wRKWGGDrdOo6a2xgMOIAYINDZb2HUamBQLNvTWpZ9YekWKx9a7LRohmM9Smr6CA7Q6RXBf3y4mlfy4JpM2T1/IUSgmyuFhLC8yc+Irsc/Xut8GNkyQd7FbIji+KTlrCb8zEAbY7JPle7Ki/+jDlepgGsOWaHIr99/tZrcSNEjxHdsxb4WHCvKxd8hxq5Yy8ssMF7wk0NWMV8Iu88+5ysnjZLegKQS7ypKOuH8yCAMwUH62KzArytAV4mBOnV6E5TC4VKNhK7B/7pZBl16snQnaeBr2bfcJynbdeKT7BblbUnCbsAdHxBC5PO5KLxuwXXxSsZGe4b8vMTbnebd9f/53clAPo/j9FW34KGSCtXrvwDLvh7EJX09/qSk6h7VlAC2DDSMZpeA1ddZXZm2UzfZvO6AjTbGSlX3CYtMMdv8zfJw7fdLt9MmQJeNV3Ouuxy2X2//bHEL0X9NswhCL4EPVIqCvikDqLyzKPjZcDgwbLvIQdbeURzyZB3tR/ty32FE/MwrzLlFv+wXu0SNdtbmPMwD92ngqTl9WE/a3G8HAqOiXGMg44b0Z2LvG5ltSyZMUt+/OJLlGHPldryVRKDTMyoJ9qkBpPR6Beekf777a20Bx3mKB1U7lfHy0j+TDRsxrX9+EifWP80krX4EzEgbIefLKoxTtnWdrqpAXAdHwVm63wJ1oxWLevUCFto4T+mB52gFSZPeFzefvQJuNa1SC9YoRZQsojrohk8SjMqI5PQk5HnRzrM6fOKh9w6Zp8QxmMZvFrWpqApw2nHyZnXXy3JqdBl0wKVOQsrkagF4db3qcnGLgCtR67jboz9CdCsLsTRL/B4XFei0eyUhKKj04W+xf6RAOgtNpSbv6M1a9bk4YK/BXs4F5FzMgC6vV8cbwy7d9zPA7QBIEaQmpQi0Cp7AR0r7CmdyMI/ee998umkSaiCi6inA5Niu+61l+x/4rHSAzpeYbEIojatZKN5Enbw6L33y4GHHSpDdtlReVKTnepI/NlnbZjmzlE0l/GdAfpnxoigYAMDP8ECZ3u/IZgaeQCkPB9D65I454nCGgLHHFoDTTE6wnyNfoqV8xaI0w/jKACKh8UvACNIDwDGMWlAFHnDpFelALJBJs+CGAsffEbi1STxUw+jUsPr22BscdF2XN1+zPHTFOkdU1Gp54+XbCMpQ4nEO2J0ROYxDLDhqsFFU+KIEvC3Jz4hT465RXZOzZXB0D/n4HyaEFFX+uukIgL1B8aBvDL3yz6MbAyQBhDvlZYv2W50D4cH9pJos3xRvVKOuPQiuejGW9UFsBUUB13+VEpnTUgKzF0A2v5ObYDmb+2SA6oDXHQzFDnPZGe7bszO7puoLtx8CNjoOxMAvRUGtTu7tApT9oF86T5EzSPw43CRg+TNbdMU1g43DtDa06T9Y/kXk238zV3EcEOF0BH7X889J689jkgMEVQxkmE0Q2JaKpSRIsWDBsuOI0fKAHQdKRw8UDJQcJKECOy+v/5NTjnnTOmJVlBGicfPsi1GO8DFDn07joIgZMNrB23RaWw6RdIWvcAdWTSBrejgZi6dfAjI2Cf+F2r0S+3KVVIDX43l33wr82bOUp7dA4CCW4VpwsqPtYz8WwDOYQB2GFWMd0x+S9J79SLMI2o2ZdJh1ZkzRWdKpe3EJa1XdUKyxlenQEaSSsF03D6GHrLK4HmcjEitSSf+nI3ABBGrjdyaNzCFOARbU5SDgiO0tPrytUny1I23SW9QGP1SM8QDHjrQVC91TbWw/k6RLLQ6S3WiKzmlfrQ3BbURgBKkGd93FB7fqQDqtFS0QAPXXoHnZ6Eh7wk33SDHnH2WJEMmyMlHvwICtH2NdQVoK2qO10gTpC2aA6mB1gUYt6ueeurZKbfeequ9m+7cAoltf2YEEgD9K18eVnLwUtzQV0H2nE9qg/4LPwvQccBg7q8Oza+5/YkPxgNDJbdYJrdUVaFb97vyJAA3GSqAEnDcmbjxveBK2buvBaAYQXLJB2DuhXLlgTvtLD0GDJR/fTJV/nLL9XCUy7V8hU1y0HCzVsQVP4YWAOlRsGmqgoClctBqOoN97XOP4TH0YasezC6ow7Y+hKXWANw2RMV16PS9/LsfZRlc5FYvWCxNy8vFiaU/o2i2nCLcJiE6VP0I5W/4iTDBhRVBECAcysmRsR9OFl+PHpa0kMIzA8EEIVWmKMyYz7Zpi84Abc7JnFv7pu3fSvtNZZ1XJ57eetEGagsfTUUlJwfuLtKMxrFzZOLV10lw3mIZgsgZvn1SU1sJSV1IclCZmYIyfTfMpcLgnhsiMHPC+ScjqZwK+oN2sK0Ys7WN6xDJuyQPfQvZR3IxNOBVRbky+oG/yfB99oKDnykkUj6c420lMjkwer6Wft2WecZz0VjxqZESougWt9v1XEpK+picnJyGX/l2+q/7+ARA/8pf6bp163oGmgOPAh0OZ2EK5Uw2x7yxCNowmx0P/ZdGdOZhAA43nZoV4cZXJUOVzP3sc5lw2x2402tQPpwseSjm9jUjm09AQsIpjMA9DKQgmEXgjOaE9Mw3sL/cMP4RaYOJEBNnNogpu2wv79s/2ISM7eoG7dhi1QcSgRSVjQ6a2Ev5FjuWsJTaPIhS1PbaogBsD+68GZ2+5wOQF878FuD8vURwLi54jTjgAOeFQb0H3sjUbcfA3ToQ/irVo1plRM3EGUSSAYxBlBWZRQVy+3tviQeGTIZ3NUZMxorfGj8bdXlEZhZqPzwd3Y45Zf3voev11GmVEP8Fdd6QJnI8Djci4VhjvUx65GH59JGJMtSVCqrCI40NNWi8gIk1PRsug+iugrGk7+dKRMU1oHnoD52MYesNjjkL3x0rNGvRxGHFukpMXC4pySmUJozzN001stsZp8gZd9wqMSQaHRgbrpQUj9lZVsl9KxBmZaaV19Bvx/rbzo1YrbFiuGZRXRg9q6Sk9FtcH4kouus18Av+nQDoXzB4W+KtZWVlh0DqNBGJwFLqnrnMth+2A1vHv83dvqkArRV2AKoooqmWulpZOXuO/P26GyVUvkZygUZFySmSrJ2qW8HRAtxQ98zqP/a0S0LrpErcarudcryceuctJpFoScgMlhKlrElAI13qdsmummPUqFSr+azomQo4Fs7wRVWbmKifRRet7AKOd9CEKAqVQAR2muFVa2XVt99BFviNrAanXAXzJi/OJwXDQ48Qyug09iWmkMbQNlOmRL0NESSjYJr1R6jMQFQZwGc30Fa0OF/uh1ufCysCVgFyNKmcsAG6I9q1I+gt8S3/532oXhn/RRANN5avkLvOPU+8cxbJDij3rodndD2sTntnwvWP1Y4sUEGCsxpKjVV11VJQWCzZ+flSuaJccmNuyfeRY0Z72RS3rINqpRzffSGA24NqxAWtLVKZly5j33pdMnuXYswg5YTboRYMsaGsIrWlpSedwy/SAuyuYG1z0fguW3D8N+L6fayoqCjwn882scWmjkACoDd1pLbCdgsWLEhPTkkG+iVdhCjEp/QGCwnsjHqcnIwfb3PQGwRoxcyOr5NJNF2hsjoP4Bv2N0j1wsXy16vGSP3iJTDfd0omjY+sm9EJcGZptwdEczSIwgR08V6LG/N3F54jR9xwNYpaOo6rHaCtmLNThR+zbTwOHrMSMhcAACAASURBVApITgVoC9oVNZGsU0MngjW3Bd0SRpTcUFkpNStWyuqFS2QFdNcVC5ZIpKYOkXJYfABhNycblEEbZ2nSH+TBKZMz1qbU9dIon6ALHMbnc/JwgZOFuREml7yB/SQTRSlfL1kkD7/xGkyNckx0j2iUAM3ya5udMSC9rQHa9HcMhZtk/pdfyENnXyC7oFt3P0yi8/1r0ZShVfqnwwWwBRWeuE6CcNdDmk4q62ulpGdv6d+/vwSQDI5V1ksk2KwOelwV+UF9VGO10Qh6qEdJH1kHlnt2S72c/eBfZe+TT8HEjEkZE5n6g7BsnuNqTbjMTyg4x0XOOjLWv5E3US4aBSwx+Ee/7XR6roXT3eKtcKv8z+4yAdC/0lfP5GB5efnwcCT8lMvtHkHHOsrp4qPmeKD+OYDW1wiCFgVhklOWykGlVHBhQ9a9YdUqeeDGW2TZ1zOkCIqBfCg5NPkGYNbGJAQqFiUw8sRPJUD0hBuvkpF/OVf5Z6Otti8ZS8fLGFQlYybqUpN4K0Gm9STKJVMVYt7axuSdv1EC4MQr4K9c+dNCqYbDHr1CAlU1EoOxUxu6kFOdzB6JdLdTv2YaQHE/LEThpAPcIEDQZU7jZvyblYCsJESXLomAFgjBca4AEsHdDj9ISvfcVT2oL77qSnn+tdfhQZ2nPD0B2qgtzHl1KEmslcA2ukPom0EeuaWlQd6e8Jh8dPt9Miq9QHLw/Jy6MinKypGeTrQ7Q5tAGlq1st06JHX1TfCnxrH3LYFfCCxdk/B6+drVUoPncU1hPBzoJC6yoq5GCgt7oRzcKd/WV8pOZ58q59//N1BAVlk5XQQ1QWkYCk72cMrWfxufj84Uh/1vqjnQZBabO5a6XI6rly5dMXnUqFGJwpUthCvb6PLbQkf7X7QbWIr6ADB/BuT8DTdSOm+meM55w0C9YYrDBmjKrPR9BBwaARG0+TeiqSB8FCIo1Hj6vvvlo9cnSd+8fCnMzJKGqmp0SQF1gEjTC3CG44Qu91vwXGOaT8686zb06Dtam6gyXNUjoDLEunLUa5icsnnaeDXzZgYQs0u4EqvQ6QqW6GsRwS9DF+yyH+fDXW+pRs0uur5R6oXIOhmbekEaM8LmJ6k7GwCC1W5sLMBOLIyhw9oKCtw1fmgURLc27WICYPbjwx3wZu61685yEOSDpfvvI95MdDYBqK8uL5Mz/3yWvPzKq5KHBrGcSAhLBGoetU03m1PbxgCNTySP3lhdIU9ed4NUvPGB7AneuA0rnxWBKikt6inJqPtuQzTMBF0IxkquVK9k4TvkhOaFKicXFq9peVlQcQRkEQpzapAULM7viYkpRRZXVUiqL11KQJPMgM2pZ79d5Y5XX5ZWROhRcNDq0YFxNleNMkdYAHGatABamQ/zWvyDx8IoGi+14NoDVeceW1JSkrAi3UJYlQDoLTSQ3d3N2rVrS4Oh0Fhc1CehrBtBtJHW8WGDc9eClA6Pic5fmx3hRC1PSUKNlkAbqIbXArTQjQ1olRSQSU89Lc8+Ml4OGnWg/OXiv8iCBfPlm48/lTrYkcZq6sWFtkteAF8EwNoM743R4+6TXoftD4DEBILyZYUxTepZTmnqlIQfuuiB644hwRfE54Rx0/qXLZO1sDdd8sM8qUS0HITULwp3POqwUYaDpbXlm0GLUwUHA7ZGi2uq6FhLzuiSIZm2+MIgtOI3rT3V2AngQpCNojQ+pWex9NllZ9nlsEOkPyJmyUKlJI9V7eXapHrNWvnTKafICzCKokMdP4bJOePdbKLoDlvObQvQLPMmsIYwkT1+5bVS98HnsgPAtK3ZL1X+dVKcW4BkHhr4oulBUWGhrC0vlzVryiUvKwuJUvDoNEyCkZKnR7bkw6c6UNsgP4AqcriSxYf9lIH+YLKwX2a+zGmukdohveQ+yA0diMwZNJv+jWZi5EPHuwtA8/l4kOb1ycpCmijRnwP//BKWuJeWlPT9rrv3Q2L7DY9AAqB/hSuD9AYqBw8D43cvCi+GwXRGk4P2xb8hgDbPbTiCpoUlcVMBWh3sjI+xgj39iblMZTEHKgqnTflQxt50s2y3/fby96cel4yifGmBw9tyRLUrYMq/eNYseEaDboADHpzh5cbHxkn2HjsgmQSAhoxD980Po/QNxS9RcMj1lVXir6hCcqtcmsrWSCX0ybUoLW9eVy3hlib02oP5P46flY6sgDP+xJb+F8ceowMf1R2IkMMEZIVLQ2uo4RPeo0pkRIncMorfIfVXhV8JwCi/f18ZDIOgfiP3kKIhAwDMMAlS/p0SFuPBTP10PY7nTyefLA88Mk4Gbz/cpDzVztNaaXD6MUPJT9PxizfG25qXCjXJLQDoyNoKeQx5gsoPpsrO+UUSZe6gaZ30RQQdgPbbicKTweCbUxD1N6ytlCYAbzJUGzqJIY9QFWuWYliiFuTmScXaKllZtloysgplZU2tWpf2zgJAB2qkYbs+cj8Aui09UyNoRs72j1ZT0pRJ/bV57XREzvFKDtvIi3I7mC5xVi1HFeMtRUU9Xkj4c2yZqyUB0FtmHLu1F9IbSExdBSOjK+EolknfDZve2HiC0AJoG0DiE4JxAK0tkxiJarTLaNypSTRWpgUBuku//0Guu/wKyYCN5qMvPSd5fcFL4manrjlK1ztE2vWIeudPnynTvvhCxvztbvEN7gcOAXFqLW7EqkqpWr0WILxSKhAhN4DvbAJQxJDoY4TuxHZOyuQQ0blBK7RL7liSTSpDl9I6dZjkE3GWzntKU0S1w4td3m0sL8mQgA1FYQZ9LQN4XwiFPLl9esnO++4jg0ftL9n9+2FpnysxmkuhOs6Y1XOuwhhAJ0xTfgJ0qLlJTj7+eLnqujGyz6hRhrNnNE6enkdkj60en+0K2K2vdrM35rEEaNSPaHTCmOtl0Zvvyh55ReLFJLgSlEQJJI8ujG1doF5yYH+6Xd9+kgVi379undRhtdLCykBw7g1w7Asi/s3CxNWG7YPsLI6JbGXtOnRhga0q/FdmNVWLc6+dZeyr/5AoGkLQ8kPpDU6ICtQdAB2fJIyPoO3KQl6v8ZpoWKO+1Lt3n2vxfO1mD0bije0jkADoX+FigLSuPxJC41CQcgioDWc8vREP1PEUR3sEvQkAzVNyA6A1hrYBGtFkS32d+BHtXoPOKjX4Pf7lF2XgzjvqNlGAqosFHW2Ur0XFj0h4yqOPy8ihOwAA6qV80SKpXY62TATkujrQHTFQIZTlUfkBPTOW3yY6Rnm1pSkmUKqvBfER/8+JQj0+1Kyf4Gv4a3LJCqAAU1p98n2kWNj1m9V/BN5adJhOLsxDl+9hcsDRR8vA/eGlAalcDIm/VkjPeK6cAMKYGDhWLgC1LfEjnaJRIID+z6eeIn8ASB93ysm62mBErgb3nDDwP7sAp11qtg3vkGZMcNGGennrscdkyrjxsn92sWSCv19QXSY9ALi5oCtaIS+MgIfuiYKivvkFagm7sqJCluF7SQIlUZSZI35K9aCNTvei2QNWGy34bspqAfL5pRJBYnE6koRD/niMXPLwgxLEqsjNJgD0mNZprb2mEH+ZNl22iiMeoO2/jctdVG1IQXdgsdM2LyUl9TzI7b75FW6t/7qP3IaX33/d2G32CQGgD41EW2krOojaZ9sMKT4qWV8Dza/KeDhYauIOOR51xXi+lYoGq9rCDZRTiFaVAv5mopAdMRCl3Tv2Tpkxbbrc+9gE2XnvvQGQgDCawXMbJzpW40YNgOZ4fvQYify4XJJBUbho34mEHotK3DCG1xJy0BxMBrI9kx33qohDk0lsgGr8KFSBYVEG1EYr36zlyeCTmUgkZ47iGNIyMZDCEbyvCZ8RTMFx5WRKFqLlQbvvJtuP3FOKhg5Ct5M0FJ+wCg7nDHBpBcB6qLO2vhH1VlYVgmGWmUh0c26IxOR2WI0W9CqW8y65BNG2qaQzkgOjy2YUbfbTsazf7C+6O2/EuHCSrEeScOGM6fLwJZfJCBTj9wcoL6kt11ZmPZDk80DjnQYzpCjGPSMHDXlRQNQGYF4OK9KylaulD1pkpUDNQoqCLc0aUTa+LhDA6iYkeQVFshYFLDNAcZx+9x1y8NlnQazHwbLOl8balDNaQUBUaTKOw/oUhw3Q9nVqFa20ofioBt/tGLTEei5Bc3TnAtjwtgmA/uVj2K09AITdoDjGAKSuQGYwE5rWdv55UwCaH9YuCbP10hsFaH69qodQr4ZWRKEE6PffnCTjH/i7jEW12v6/PwKvsggFgIv7sRnFCg74Nvhh7P/qZdeLc95yyUEhAyPlJNzA+pH4W2kIS5LFf6n3B1URjHhVSYKdsf1Te0TG4BmgiWibvC52CRDFPgDMfE8r9cqM4aBmSWa0CN1yv912leLth8EnZJCkFaLyD9uSp6ZUTE3uLejQTiaMkOk9qrUnhrc2skCzkqCVKAPEN5EgnD1nllx3y03oMQhzKHoiWwBt47LlCt2t7/WXbszVBE+oBr0J/ehNOA5ug87ZC2RXcMZNYViHoiKwd3a+5EFJ46VWHRWT1W1+TGJOyYGvSFNjEKXvK6Q0JVty3Sk6xnVJ+B5dUamCVjrHQzDPlXnQSFfkpMqtr70sBUOGQjnC8nIzJcVg68zvVbloDKcmYbucWFclh23mZRetAKCx6HG8mpWVdSl+6n7puPyvvz8B0Nv4CkDPwSJoRx93uJyHgdrgYwOmSKbAoyvFYS8/NwTQdpKwawRNoCRQERjJM1JutxDl0jdecalcdfNN8vsTT0J4maK75k0dxp3ZBvezClQdvnbpGMldtU5SUSziQpEIQV6ZAAVgArSxzyQ26mfoItm2SDJJQboPK/fM6jcFb4AzPwcRcivAESlEFJO0ii8bTm3gkocdsJ8MREPW9NI+kpKNYhJsI6gEjFJuoV4e7LdoaBCCh/bRZZGK6bmlFqnqn6EOb+by1omPqU1sM2fmTHlswqMy9p67JQu6YQfoEybYtMiHP1QzWNfENr05dGXRJnX+WnRSr5N3H50gMx5/Hi52OQK4hXQcChiUeg/KKhAXomgS642uiCxuqJJ68ujI2WZjtAcjIZjM2Q9j0ORzyIr6Kh33/IwcNML1yQzse+hRh8sF8ONog3TSiQa0bZzYlI4yE6/OcfxOLYCOB+mNATQ16aQ58JuD/x1Whmeg28o8fPY2Xops4xt6K3/cNr0Gt/K5/OZ3T/UGjPkPQ7TxmNPpLnEjeu4qr9PklIUQ62uhDT/YFaDtO8BWHKivsbVMtQdFwRFA6W9Ad2Zw0Zejs/WJAOc/oaSYRvwu8LjKNfKzsXxe+O8v5Z9XXC+Fa+skLURqA1aW2tAVr1tcgBagMLLWIgsDkvRB1tgWAKk4guo+SuHoQUwhHT+rFZK4GoBqi88teaAsBuy2s+y83z5SvBP4cHbIpjROGR1zeVrKbvOcmSF0G43irStY5w5rIAzYcsIxpef8UVt+zCR+JEFvvu1mOefsc2W7Ydtpi6soS8MxYahnkGUloadpNW/V3W7mnRKvzIn/LroCHY+RlAwYZqksg4pm0TJ58uobJHNNgwxg6yqoYerqq7XEvQB6Zy8mKV8U0T/OuzoCt0JMjakpMPHH8y5QORyLlYi64WsnOdC8p8BKdhFUIIszUuVqcM8j9t8XlJiZVE3zWyuhy0vA+po1itYVk9G525Nd+6QXn6jG3wRoJgxdLs86APXFKGB5c/jw4ZSoJx6bOQKbedlt5qf9j78N4JyKRMpN+Bntcnt8bGlF/jn+xlUssFzhuwXQcd+kutvpfWV7Xph/M5nDpWhLk1/+evttMnjgILlg9GWC5odahUfFg/awAtj+hA4eb1x1o/SoCUgatK4Uo5mOIWQuLHoDf5Ne0CpCAqbqlalL5g+2AyXByj62NI0CqGPwuVb6ApFyyQ7bSSmKSfL7l4qbXbIB2qQ6yAkTDDorKjr0t5r4a5/BDHgoVPN5C61tG1CCnil2wQ/OnV7SDOjGPfyQ9EMbqN///iizbNCJxUxOBCuj4OB5URfN4+ky23XjOt4QQG/w7ZzkqGLBOAehNgnA3/rbtyfL639/WPrFPNIXPhr09K6vg6MdTKFSUlMkDZWFXrdP5XWUJ7JasxVJ0gi2C8NulCuGNOinW1Hqvg5+2t+D6jj48svkjxddhP6Fafh+zMoKJig65toFHIhshqDDTHVDEbR9bdlgzeQ25Xbs/u1wuFpwrd0DiuPh7OzshE90N66XrpsmAPoXDF533wrueSAu3Mdxce/vdqO0G/TGBs2R7CgujuYwdIdZc5ogtoMCiY/w9DUr3IsHaAUK/LBJaAja5UngYhsRTV96zRjxodmo9jBkRMw4FwAwd/JkeeO6W6V3I9QASF45qHvm8lelc+QnuT8GsuwyrW0BAbBwWAPIkSaJ4PiCADh3RoZkojt2CbnkHYZI9rDB4ExLYGuag1JlVLHphMRkHfaLZbIqOvhJ1pVpUbNGI66BsQFUO6SlcoQArbpdpVesikBuwdfY409ZVfMW6sFnfPapLF9ZJsedepq42H2E52Pt1qzIeW7WSGqN+uYD9KZcI3puzCPozIQuL+FmlE83SAP8rae8/Ip8NPEpGeZJlYHJaeKDdWwIJkkNoYA0wWTKQec6qxs6DzOG1YqbwAynutzsAqlDYrccEfZSlJCPOP5oOe2GmyS3uIeuQkKIxh1QwXDCtekgY4LVAdAbAmcblG0KjiszAjSvLVNVqD0KX0V17I3FxcUrNmUMEttseAQSAL2NrozXXnvNOXLkyENwMz6OCxr0BlzJEGGuZ46kVXqGylifhzaguFGAjnut62kRBPhZYdxEATSR/e7rr2U2eOZLrr5Gzfkj+jr5ZFT5QaI1E2bxb996t/QPRCQV8jQaFWlPVY0qFY2NbQOrDrlfTDbNOPZaLNKTUMGXW9pLhozYXfruuIPkDx8qnvwccYHSiBBbqUJgAQ2iWpA8ABQVP5uojU5HSk8YikKFX4oZhlPmucebRdmqi/iCEj7HqUYjYB1OziBMcOIfSJSugYb7iw8/lMMB0OmYKMKYkFwsZVcSJh6SCP0GoLfGjdKJ5qCfidI0Ot1AEdgiNaggbGmolcmPPy2fP/WCDEYh/nAkDb34LsIw9OdkQ/VNCB7RalWKcfXiPAjarLasB3CWwVt6OfY14g+Hy0VQbqRkQZrI1QbPybJkNZ3S2SLNumriClPs62hD3HNXgCZQs6owDJNqbD/d5/NdDrndzAQPvfkgszWuu80/mv/id7I4BRfthbiI78QF6/Mg8UWpGR+dPDhYaGKRqfFFKwawOwO0DeI2pNhfZnxy0Y52+JvROpzHUH2GhqplZfLp1M/kjPPOhy9FIagISvRIFaDABDzi9Odfkin3PCD9miHroikROGNK18gtJwEAmIcCFEOH7AE4eySanioZAOXSXXeSgeCUi2D670I1WxtoDao+ePPGIGtjibYWkQAQWJGopdUWs0JqRc2pzQxkccidYbO9m7h10u28u/7bjI8Jfk2JOKUIVHDEwDOH0N27/Ief5J/PvyBVAJKroWQpxDHHkmGyhA/FSt/wrxrJGlimSZROCt0MouMpAKPHNknVjT5IgDOK5uBoASR8OQCuQSg4misrZOa/3pcPH39OklZXSUlauhSCq0+jXJH8OY+RiULSJHh/gECJz1wOqsSf4ZUDTjlJThx9MSbiHJyn9j4HpQVqTYfLKgvCLGitHTof588ds3Uy8TSOoTmwdkpKWomfa3v37j0Jv+3m7v/Fd/jWObUEQG+dcV1vr/DeyEcC5U4A1dlIDGJlzYjN0BSdTZKsFbxilPl6On53ALT9fFcwjt8+/sax5VDMtjcDnALVNfIRGsgejaIN9aVQHpLSNERTMNn54onn5eMHJkhvWDWn0SIUIEdADgM8IuA0HTlZkoEqxCyoLYq23056DBkkeb17iSMTST5U+mkHcFYIsrMLaAZj3G+KSfjQc9aVdfwlyC2oA7GBzI5nLU9pezzica492rPgpb27tqladCD6r4HPyGJ09p776RcyF05+Eei6WzBZXPHXu2QndvfG8dLjo73dlX4+JwgCtJkvNheg7fP7TwCtTDonB434Dd/PmSIMGoM9COlGuOqn+fLlW5NlybezwVFXii8SRrGQaXrroqYcYB2B2oUufo4eedJ/j93ldyedIENHjMCihVoQ5gIoQTR8vP29dCpE4cdb42/mPLvyc8M3ir0ys7uuMMfR2NhEgG7Ez10A6Ifxm0WgicdmjEACoDdj0DbnLUgQ9sXF+wgu1sMQycK6GEk5rajrLKnTPFmciiMecE2his0wr0+B2McVDwr2czZAa7UdADha1yCvvPgibtKo7Lf3vjIAAJtekKsewjHQAP+e8KRMmYhScDqd0c8iLUVSi4ql17BBUgzlRdbg/pJW2lNSQI+4kXBC6R5hzBw8QVkxjgBtX2JWrGZFx/q6lcSMXwEYFtks9fWdduLP3t5Wb3Ab/M3CFkbKpisLOXrw5XwfgK1hRZl8P/Vzmf3Bx1IFD+y2RlTq4dySAFY1mAh2O+YoWG7egwgalAD10vgMRtAsedbu5jh2uuj9EoCOv1Z+NoLmdILzIJdO7xQqcdgbkRNjFOcURD/C5oBfWsDxVq9YJWVwq1u5bJFUri6XYB2sRRGBg1KQ3JKe0nv4MOm38/ZoWTZAsnLzsV9cZyqjRMIWXVP0mrM57y4Rsk6iFkArL29vt4GLvmsCVJPECABqsULDNR7Cv59HkvD6jIyMdZtzzyTeY4KDxGMbjACqB0fg4p2AC3dXKDeQF2MpMivyDBp3RMmbBtBd+en4U4gH6Hie0DZkaoWeNoouG+++MUkmvfiy+IKtMgj9B/fcb2/Z7+BR4svJk2kvvSZvPP28DC7tK0N23F6G7bM3EnxDxVmUJw7QFkkw8GehSYhl3tRyqySNgMI41LqsbHBWusDikq2/bZ7dHDej6g71saYACdAaRJp9tak5ktk6RN8JJsbwt9Ik/GHUyaQXPjMG06bp734g09HhuwJ+0+5giyQrD42GsuBog5g4KtgeCxWK9736oviwCiCPzk9yYjGucTsnGUbQWAh0drn7ZRfLxkHauPcx2arAiPF04w+HthXHOeE4QjhmNiYgnx5CWXgr9TF4zgMhGxpXIUrGyoYdypOR+MP4uNAtRcNyNk4gHcX/zOxnUUtmamyfQi05nUb79vdkFUFt6Kw3BNDcrg6TPwIBPj6DEdgFBQUFCRP/zbxsEgC9mQPXnbcxQbjnnnsegaTYwwDkPqY4xSgX1veANjfQ+vSGxU3HcaHxIM0vMn7lb/Oe64E1bzzI5oLVlfLjtGny/APjJLU2gP5+qDIEVejOTJMdd9kFJcd1cFFrkpvHjxMv+hIiRNXGoyyxpoJD+wHY/qca/fEACCY8fgMqpCo66AqTq7MBoSNS5vvMC5TP0eeZOzHRc8coM/6OcgeoTKEcTYuQsRGj+xiSZA60yVoHKmPB1H/LTEbM8A5xYbntAf+djGPW1Bt4Xe6Cznx1eGYpPCsuvmesHHzmGRLluZFu0knGmhTwC5YmJoLucjzd+f43ZVtNh6qTn02pYAyiNJHqOBZ2SVGJI3s5kssHZ09VDaPcNk5a7CjD79fqWNPGikPy/3yOII/flmFsHHVhJJPtIK1fR8fAb2xC2Rg483oDxaFyTvy9ANf6JT169PgEf8dfnpsyJIlt4ibPxGBsxRHAxexGBH0mft+DCzXHBmjCV7yKg4fAhI9dcdEJgJUKwTXeBaAV8Cx1w8buABusFTTVjjQmzWi8WrVwkUy46TbxlaFaEPrZKAA6RC0tfTCQBUzGcvnOV14Ub98SVV2w0wonFZoetWOxDV6W7M4GaDMxdI7QzD/tc4g/WgNLpmWX5UisEZwFTvoZTIAxIUaKlsUxFkivq5OV8xbKvM+/kB+/+ErqlpeJB0oVN3lW0iUscaccDX+TpyX2RFDT3gzt92Ik0QYesL/c9sRj4gVVQ3qBJ6ZzjHX0th2F/dzWukxUPY5jVa6bP/rBPGvOQiwyMuOlvQMJwNYXwOIWHrd+xzxnUD5Miho4xKREUFd1jinYMUy7mVDNOdrJS8u9ryvlsZEkYVeAtjloHgeShCq3w7VdgVXbTTDwfwbPJxKFm3HxJCLozRi07r6FBSpIEF6O912HizaFxSkQ8ytebRGAtkDagr/1Dq8doK0bmTgYQNVXCDahT918h/inzZIscIdJID1DMGtuBRiH2lwSRPn1Dc89IUW776ocLZ3qjK+HXcHHcJRudB2cprmgGKp1gGv7RRYH0PHkWieJnBVz20tsu3MLxR3USSfxh1WKqAhc+NU0mQMqYzUsVOuRNPPgNbrqwTFau1pTsRABaHmgXnEAuJKQRHMh4gwiadkEt7uV4HWDaH117wvPqxlTTK1HCZBxEaR18Fv7RjG1eh0AzQPRqBfjyHNwcTwtXTcnWR1lNhrA24Igzg3gYlIFF+JUC0FOhOzQTp8US6lhrwXiz08hmg+7rrvzpKpKmE142MlfbgpTO60qBDg34fmH8HssehW2bMJuEpt0GYGtfd0lBhwjQAUH5G23AyjPxo+HoEwOmrdUV4DumiSMVzkoo7ChCDoOoO0Bj7+tTCVcRzKS8WoQSoZgRaW8/eA4+f6FV6QEmX+gH25oNmElwCZLc1a2XHjfPTLw8IO1QpBl2ybCtG5qLo15wHb0zMPTcmkDLmZ53gHUCgMbuOL0KbIXqhgwKg8GkAZWLCkeimXY2qkVy+flKEN//7U3ZMUPP0oKnNpS0cGaVqmqfiDIMXmofKqJHDXyJp1E5zoWw8DlrQ7bloPqqYWa5v9uvlFOOO//QN/APU8P2UT5CoL2QG7lO6W9VJ3DiR+qR4z+m+MCgOY4AqhbVaXC13BuKOn2YlIxihjznbRq0pR6bhYemWa4Rs9iZJZUMtqQbEvszHdCXtqAuk0xmWEwplQbemyI5tBEvnHAVQAAIABJREFUJ95QB0taPML49xvw5aAeumoju0k8/TMjsJUvu8TYcwSWLVvWBwnBv+NG+gN+cJ/wpjIa6HYaw/4miI12vsx6vWM7CzQs9GjnqZWzZei3/nhzG96wZjIwGzD5RT10G7wZvvnnv+Q50By9AdBwGwYNYGiWEBCyHkbvf77tNtntzFPB0RrqgdGZqhxsstSQntaBEZgNsPAzNO3GN5l7XsFWP996qiMtaCWt+LIFrO2AwTZa4Jerli6T8m++ldmfTpVlc76XJIA1m8omA3xJZ5AjJzdtpIKGRzWfz6U/QYsTlPHbaAHI+fFRlQBoygsOP+00ufSO26FUSdfkmkrceMic17YYQP98JGoDNI+PvDd12WZ64pizItJ03G5D+zJG1WH8TSMqcvCkNNQ3g+/QCQbnYFd68nzwmnpx6zmhaN849HPIVHJn2CjDQ2u5vD2x8s+fiaDjAdpepZnnHABomD7B2g57+BreHGeD5li0/tWZeOY/jUACoP/TCG2B19esWTM0Eo4+gttnFBUcMEoykXBcVKutqqylaDxA600Vv1074pnn9XUr9RMfbdsqiQ0pOnhzUroVrvNL3ZIVcu1Z/yfpAOsemDg8rUFEyizTpl2lS46BV8dBV4yWMLTPrN/1AX0JCnaEyeIWc2d3yP8UoBkBqv7ZVB6aIM0cLw1+VEpoAamdMNSb2wJzlmhHEYWVw3lvPjq7LP7qa2lAK60kdAzxqmIDKgzKFE27U5WmxbTQxo67FbGUfuGDmKSGRIgiAwC5OkxQDcAPPwZ7p1EHyA0PPQSZYYFORCxZ50MThhuNH7t7Ydgz1cbeZ3HAPFauQNqHwrJS5ZhzgsWhsepTo2s2S8BEr5EuVwYca2sSpN2qlqTQd9saHwYFXNXoioLxAVuNcbxgjsVvSNuOkSBSKsvyRLFkj909W1IcCAL4TS/C554OPfTM7u4jsf0GY67EsGzpEVixonwk7oZx2O8uCJ/Rlcn4Lxt0tSJbOwnIQLhLwntLAHSnc9IoC01K0Vg0ORSVCX+9Vz57+R9S6vVIDm5yJ14jCDQgnNvpyKPl3Ifuk1ZonWHPD3A0ygkFPTZC4W9NPVndSAgWVhBG4x96DdOAh97QTE9Rt6yRIftQ8f0AGU4WhAQ3JykAc2tlDdz0psvMt9+TtXPnodFsA5Jf0JIRZa3OH9qHD6CkffN0GW8Vd5gj0/2ZP40/tUrm8E+21IJbhNRCZRBgQgu0TX80mr194kQY+fdCIUcXgG5fHfzSq2JTANrEzDZUm99mdcTEoEbFqvYwdJXmMVihyQibHc+1+a5RAKnFK/52cbXG8aERlo36hGFsT4DXxCImZPO9WKscBWh+NieqDoXHpo6AUXI00tkOh9BWgeM8EwD94aa+P7FdHDwkBmPrjgAu0KRVy1cdBaP5+/BJA0BxtAM0byDqeTukdvi3peeylzZ2QshgOW9M/mUtwTchgrbPLj661ndjTR1Btj0JXs8r5/0kN/7feZKKm6qI3bGtqj8/9LM52w2X6196VlzF+VbnEtIRnEWMQRJ/jDbA6shtgbcGwlqtZnCBFLHNfeoxWValnAxIWraieCaAriCLoMSYhsTfqu9+Eh+OLY0RO6LlVBRhtMB/gkqHmFqcMjo23VDogmeaB5hxIZfNvwjajAbVtQ0/dHzDHqQGvHUIx9aCCaEZvHMpbE7vHD9eivv2xbYmIuf+jeTOAi6Dlb/gsXGA1utAv1+zfLBxVJ/FuUUhoWPXGoKpctFGyqITFFcwMahuqEdvgYcKmk6pHJHcs1ttZE1HGQ+5agVc+pMg8YgEqYfSQjxDRzvbn8Ocu1nxOFj+3Z4Q3vRT5/nQ1Q52o7xmG+HlfXVtbe0zI0aMoONW4tGNEfhFl1w3Pud/dlNcrI6VK8vPBoDcgei5EBcsGoKwipA3olm2avKGURALCOL4DQVky3pUMdUGZEMaWmD98xSHPfBdAVrldniRXaFpIDT+jjtl1juTJRPL30xEkYxQ1WQUXsI3vPCUFO40XMGYSg5bJ6wOcjwPC7v4mi63rSialXAqDmDiES8EmaHC+TDe9WJbFwAmXFktlYuXybIvp8vSr6ZL3YKF6AQOy0o2f6W2F8DrYYKPPvCgJDzsgII/VQ/M5T5HQofDpLOYGNNcKrfh0h7nEgFIkXduwlK+GbxzGL/DAK8WjDspjkG7jZCxAOj8Xr2N1I5QZgG0nS+My3du5rW8YYDu4HhtzbihV9qjWf6Ng9FKQJUXWuI7rnKQ1K2A/eiSVStlftlSWVm9RqphyB8CfcNS7ozkVHQDL5H+PXrJgJJS6dOjN3ykk9WXxMuEKMrguTeWuZOjJvfNB8+dvRlZtGPTVd05aZ4TfaHRmILXbAiUygPgoW9PKDm6M4pm2wRAd3/MuvUOXKxOaKCvQSB9LYAYRhWUIiMOUiAwumS7fT3RrKs/dHvErMGU+bo6flt/42bShbD1ujnAzrn3TgDNiE27kyDNjhspEmqRRTO+lcfvuAOc9FLJwPNZ6LRBr2E/wO28+++S3Y47pp041slFaQMtUrMAmh1UNDBvf2hUa60IFHAsc38HgDcCv+OfvpwmP348VSphYBSpqhEfIvpk7dwCjhzLblIk7FLOA0UnrvZFN5UKDMkJLxrMW5OdrdzQs9djY2kzZHUEZ4BbEyLxEHsoAvBbMCEG4cHhxza7HXKw3PrAA5KOyai9TdY2AOjOCTgboG16wQyjrgQYOWOiCVHPTQoG47iqulwmT3tPvpo3Q5auKZMWiIKaAdghToA4rzY6BWIQUjA7uoJRKUJHlR36bSfHHnikDC8dioQwvMjBUbnRj5JNUKga4Xdp1kM0mDLJSZse6s5Fz/NiEpo0hx5+rO1FfEuX9u3bN+EN3Z2BTAB0N0drMzZnkQqc7O7GtX4hADpFgZLeCIyUdbVqKA4mbgho8FFqB+F46mPj1YUGIc0SOX6+NRykDehdAZoEshM3chhRLM14oujc/cELL8k7zz4rSSjVzXH5JJOeFSiTPv7q0XLsZaNRT+wzIK0ATXBkD8L2vF67M509QWjkx4mCnbb5BkSvoeUrZBZc9GZ+9Ims/vFHyQQ4+PC6G92rfTh38qhMZkUI1JSL0YGPS3z8RqNdVMvRtY28M3HbgDfP3nQkAbDjKQVnTaYBtPCeJpgKNZNG0eJNvBeRYwzccwA8uB/7O+rUU+XK225HCTvaP+kKxkTQNs2hk4uZT3/BY/0IuhNAK83BJGdngOaZ6fWBkm5K7MI4vOkLZsoTrzwrM1fNkWgmgBSl963IOxOcybHr0or7A+/sxixGnw5qwB0NrehpmCWnHX2ynHLICZKB77g1gHZjrhSd7Mg2s62ZAWgaZOmaRDn+7jxsgKb1KI6d66nJ2dl556anpyekdt0ZyF96yXXzs/4nN4eCIwX+uONw0Z6Ki9XLCNlIvszdboMwKY7mULOgC4XKHEwSqOPGUNmYUeatH0nrF7npEbTugwgG0COgtcJAp6WmRprL18jT9/9dZn74kRQhes6AVzPVEYN/t69c9Ld7xFHcU29WlevhtqNKQwsoeGNrdaFRovDUYgAUlh+7ELFG6pqkaeFSWfDvafLdp5/LuiXLxI3ybJZhezgpARRYrhzC+8KInMl9uhElo2ZGnze6YIAPPkmX4RZgmNo0U23HCLAViS8CVAj7DSJabkEUF8TER1UG3wtRrk6ALHppQVTKCLoZnPtt6LAy6sgjMWcB/G35o3KxGr+a26SbILX+xW4AeqOyNWuSbVe56Q4MZcP3RWg/CiP/f337sUx47VmpakWqMw+rCDfkkhhnln+bHyZTDdCzIS6jaSfOOYZryQV0Tw6ge7q/TY7Z7zA595jTpTg1H/7f6MuIAVLHQeqrVYaH7u54fytAnvLE7j7QNUgjaOrO8f7PMOmeC4pjGa5rEzUkHps0Ar8oJtikT/gf3whyo+z6+obHccUfjYvTQx9eRn7tAGwBtdqAtgQkOyfbOIgp2HWAriaSNOgmLdIFqC2Ajgfvn6M4dDsgGjP/BDzSCTGoGmJQS1TDz+KJe++TFTNmSwH69TGKSuvXQy68/z7psfse0OHStc6oBDwEZ1VnEEvoMkTgxm+aEuMGDaxcIWVz5srCad/I8lnfi79sjaQCRHxMVAERWIZNTkQTfwpCrJzD/qHRYxSn0E9uVJUJHdElx8IAHaI7bB/Ba4Ap5ZlbEAsGMJYhROB2VKiyMctlj7pfxnRhJggBXENH7iF3T5wgafkFmAg4wGZwDbNuS/aMhrp7j6631n8AaP1Mi3u2VyWkiPDT2haWumCD/OPDN+XJ91+VphSMVwY9rFvQgKFZIpjsqObgfK6yQrOc0okrTNDG9eSCkZIPKyCvE+3NYP7ZVhOWw3Y5QC44/izplwtuGv0NqbbR7iiQIXKcKNSD76I5qG4+eD0ToAnUOJRZLpf33J49e36fAOjuDWQCoLs3Xt3eGmXeBS0twWfB+R6MNyOAZqFAXIk3qwXwIGfXAoDOzckxBRJx4GxzrO0qDo1SO8DbxLDmq+ygMtav/4qnOej1wH/rbQigZncOB6oLo3BJK4fv8KQJj8vaOT+IE9l+yUyWE664UvZFBxJJT5NmusYh0qRSLgkVflQJ6AM3JdBCGmHz+R0KSpZ8/KnUwxsjXN8oqVBcuLHMdmIb1RbjHLhkj6JMmcvqKM8Js4WrDdGcJq7Ii1p1bJywFFiNwkABmqeLiDeofHJUO4M3Q67XgrCakTJLVigVVMdAdhjRYhUGl1yJgN7A9pl9SmTsuIdl8B6YeLSIpaN4yKimSZcYi1etzOvGt2/3R+z8lo3V5HXeSs/P0qFwmmkIN8qUrz+RiW88K3U+JDpTRRrQeT3qbwKFgaNEZaTTB+c6VoOyoFKhmXMfjhwRcCwIegQUUhjn7E6HbawHP2EkCStb5IT9jpILTzwH8so0OOIhugYdwlUTVEdKN9ktyLpx6tal0Amg5wGg/w8A/Q2uuU0bhO5+4H/p9t255v5Lh2DrnlZZdXWPaHPgBSQG91dIsQDaBlNIOvQAmPVuRhFGXl6u6TXSDsAd13N8klCpBKsysCsHbbb7eYAmCDDTryCEm1FdzgB0EUTSrfV+qYey4tk774Kn8gqoH1pkr6OOldNvGyuevCzwt6YDdQSyt1QW3YSwPoYSpBkOcv9+/U2ZO/VL9fnIZbQN4yKChAtRdRKibZ2OqH8mnQFwZgTPAhMmBh34h4fiakbSXGrrjzkPTmqGcDD8M5NX1GU3gmZpJl3BHwAKQT0G6obyRbUMBSoTnFX1wQ/GeDfgmHx52TLmrjtk1AknKvdvrJc47iavqRWJ/Bw2MCBAk8ftxqWyPkCvz0HH707nOE54+IPWqfybE1hzW1BmLp0rD744XhbXrZIGT1BafW1S11SHSkIXouIU8aQkSwSroBZMUJyY1GmQ/2G8vZgYyUGTdw+hcWxT0C8ZGZmwKHVLTlK6eP0Ouem8q+WgHUaiKa1ICpOGLDCia6FVMt+d87bPiTkVO4LGaC75f+19B5hkR3VudZq4Oa8EGxSRTDBIIggjmSAb24CBh2QwNgaDZBu/7xH8yAYkgwETjI1BAh5gsmwZsMXDz4go8wjCkiyEJRBKu6vV7mrz7OSZ7p72/59Tp2/17dsz3ZM0u6qrHXWqW/feU1V/nfrrBETdu/RhD9v2vQjQHXQi7RLxWEgJ7Nmz5+ETlfLVsBR+ogG0DF6RPNFANWEC9AgCsq9DmqgumEAlh4934b+oA7fnen0tOiAbrDymUVRk+euDHJG/VZVdE3oDHEaOHHQlBIG/5r1/7W799negocGqY9up7lUITXrS6dvhTggtl84lE9Ba9x10e+Dtd9t3rnf3/OfNbhLxPZbB+aUfdVVoMUGg5DYRHSKopdL6g5t5hEACYL0T8oPmBDTTNopHsoPL5h9MwbjxR2CmvFD3GHjmESD9BIFEymjENgFyoUCoDfI6eDZMFhPQ9hlWdPOZp7sXvfxl7unPebbrAudPjVs2BmVqVFabE4NYCc4zQLfioC3uBnl3MU/Es4whl+D+8oD71NevcZ8BtVHa1OeGa6NYwQyBuhh3vdyvgMmmuodzRWKBkbR7aZxstWcmbUarjPL4MMwYJ92G1ZsQMQvUBwwtnnzaOe4v//jNbn33ctcFEr+IvYdxrIRy6IeUQsPec5uDJQRoPPPOrq7iZSedtOU76KMxql2bMrSx3UHxWLRTCWCTcCvsUv8Rw+Q8jhmGGhWABqgYM8DNGcbPHRo6JgBNrnA6gJaGU2MKOYziaB+gAZi0aBDqgGCJgewjo1F9HDp8yHWD6rjuY590//4P1+A6MIvrX+Ze9sY3u6cghRLdrI/evcPd88Mb3a4f3Oj2gRKZROyFIrz9Stiw6oL2RFsU8rzqkkzOWCca8ry2gBfzOVAtEh6TBTF2a/gTcznPpdLHkLbWZWh04wCLUdQ9guvTppobf2VwpBWuBIyXFlpDJcJ/pDkYKpW5BZetXu2e8LRfdb9+ySXu7PPOcbleuq+TxxZeQOCZbiqiQXsHDYZgZUVz16DZUollTbofqbMlNkchpyLtj/F8R8YG3N1De9xr/vYKt7uCqCGrCm547ChWLggQBapiAhNlGU4qQoFB62VLSuAjb+MuOQ5lxcFGIPDD/hladXkIq6Sxqlu/djPigOdc72DO/cWlrwcnfYErjOEeANCMSMcktKQ5OlXjeD/koJmfkNQdJv37YCZ42cMfvu1bEaA7Q5CoQXcmr45L79y5czsGzDVAgceBD4UTl5gh1C00CFb07CL/PALvK6QHcv19y+q7/ZoFRb3kGnlpzzfLprh5oiWIXeekW92xuPoqQMuC2DbRACLj0ORzcDK44Uv/7K798JWuH9w0EjW7X3rSE90fveG17ofX/7u7HYHxy7secF0Y7KQv8hzIMJ6VuM0AAj4XtV6pXRX0+jPZxCSvoujr9QkwGvCI5nvkoQms9AAsCI0xBEqFVAZLwGdOPOqmuBQnXQKKRVYeOA9WM7Bc6JaAQpPk2eHC/rgnn+9e+AcvcWfCKaUfeROnmJFFJgzfFrxH6pwykXih+ZWGPUMnjd9k1uhPbqVBm9MSXa4lCgYmof0jh9z/vflb7l1f+ojLbezFBIVM30i0sBI0UxV88ygel1QTaaYCbJ1Jnw3Apr0IykNc5ycA9njOMrRrECOYlDEBQd1eMQgZHhx0U6uWub7eFa6wf8I967QnuXe/9nLQTLToYJS8LvDbDMykK5NOD2rQBtB4tt1wVLkMAZO+GQG6M0lGgO5MXh2XZi7C8YnRa2q1IgBadwQbs3nTezAHegOmaADGZf3LAdKrmgBaFMpgY1BgzQdYUvDWW2vYCFToy75n4695P/XxhwEMy4aBgcMwIB51O370H+7jb3mrW3lsFJt8cPgAOK46eb0bGxp0K8an3IYpBFcC/8xYDoxZLFwy7oVWFeS1STDLAwv4kefQCwkYCdnLTUrNlCKaNlcV5KRpFgdtEuw1gBluw/ijZQYdVyQIE0GDdrpkRcRlXB5cVgK0RUQYJVh1oD5ogFsecSbojD90T7ro6a5nxXKxqc7jeztCeXXcuPN4ggG313kh/iG3b/iA+8A1V7mv3f09l19bgtngiBtGEKJlG9a5sW54VPZiAoPzSn85h0kUj85Qo8iuPkoTR1rLIFYRqaVxPG61twhHFva1olsziElg/zE32FdwfehrXUNT7oyxVe6qyz/oNq/f4ioTNdcHj8MuRMziSoLUUidatMWGJkBPgO+HgrEHcv6jrVtP+XoE6M46TQTozuTVcWlq0HDYuLpWzZ9HDdq0RQKDxYLmtwRobqr09va51athyeER1zRoCxUagrCu5BWcQ54wBJ2WW1tpgBaQQ2lopExOWsHgGoM1xgdf82du6r59bgVNsKAVTYDUXLt6JUCh5lZAQyvByYQIb6Eu+Y4ALRtVTNlkEpMYxd6MTB9ClGfxBiR8E2CFS4U2LJt+3CAjpQHTORQsky6RUKAMnQltkPQIzisxHgdMuWjny3gbpECKCOx00mmnumc8+1nuaeCZV510ktgEk48u0ibYr9qztNkHC7CNCqIHH3njw4OH3K7hB9zrP3KFu7u6100tw4boyAA2PCuuB/Kf7IIFC6akbrRX91gFcbGn3OZVawHe691du+6Fd+iEW0EtGFEID1ZGBKQnZLWRd6smMHEeGoQDD2KcoK91V0uub+e4u/JNf+We+MgnQp7QvrFZ2AXgJ0B3qkGnAbpandqHBr/slFNO+bcI0J1BSATozuTVcekdO3Zsw5j4ArzfniDqnV/Oi/mX0AqqQY8h/gQ9r3rgOLF6NSw5hNqApuMpDtOgWwG01lvXC+vvW9seiForQCkatCi3mi2lig248WMDrohodx996+Vu9w03uZWTdCqBpg+b3B6Aw/rufgHtPONKU3f1nLFw2rJZp5tTojGH2rPQoWqlIfbJfD56yuFZJwjIgGzZAORkINo4NwfJQ1PDppuzRnWTCY7WHjAzK8EZg2BTRqjQjaducxf85jPdhc95ljv5FLBLmPBYv0wAtI7AUaKrPe8r1OhFFGlnn46be9YncJOPz9aNGSqHZzo4dNDddmSne+NV73AHe+Dw0Y3kAoOHXREZyIvL+oWTL2Mjk7xyzyQmS2zunbFluxvHaubuXTtcFbTUw1aucyvWrnJ3HdjtBrCpWOvvFu/KXpozDoEuOgoum2adsI3uunfYvfuyN7jnnP8bWJbQJhpluFzxXPxMDxZOdvaeCofnoJH6Knfpli0RoGeSY/r3CNCdSqzD8nv23P3w8lTxs0CIpyAsBy2OhW8VvtPzrtSkx+FSzU3CIlyQVyGTSTccC0RLlA0w5UUb6AtBY3VeaQTtpEkFxFquTdWUKw3QjOJexrJ5HBp0H4Li/9snP+Wu+/svuFUMsEPPwV7YEEPb78OFVwAwV/b2C/8sUd+YbkpAkM40AFYPiArQYj1Xt+Dgxh9sucR7T8CZ9tN0y4bHnFAkOIHATM1YPAnN9pm7m3xyWpzwSuCaR5lEdVmfe+YLnucuvuzlbtWWh7sJAhI2ZAtdXZhwYEaHunth/0vTwinGkQ+OVi7xYZlONetpueaMPkSemBYTffRHx/3tHz7kfrT7Nve2T7/fDS4Dg1wCQB874Lr74WiCZ+UGLNw4aUAvttBr873urFPOcDv273GHBo7AvK7ozgZgM8rdLx7YhVgksIUWj0JSIUh0gAm3su+Y60MuxjLirhTvGXTv+L1Xu9956nMRnAoBlfzyxm+ZzNjr08/Lz1Q46KiCAxp0/tKtW7dGimNGSTYWiADdocA6LQ6KYzOWiZ8GGD8NWrQkvQMXLQAt4EsLXLxOwCHExy6QjUKkq5dLqbu3qrih67eCMv/XuHkYgjXf07Qt65DARRzk1Bo5AYgGraApwfzBQZeGR939N//E/e1b3uaKiM/RBTqj0MVsHQBEehLinvrgydcDLbgb16H1QR5gqOEg4MXmPQTN4E/N6jR+h/DMeJ1A+QkAUhkc8whuYhRrfAna4y0RONDFk5B8tQStZ+Q/ct74DgA8BceZM889x73opS91j37ieeCdcXVsCpIOKZNW4UqF/9HcjHtvADTEe9UFg79Pk08aZJonxPZbP0ujtLOzwF7st/HXA6HkAJ77oEHftP9O95ZP/pU72jeGTUE4rID26IHlRq4foVfp1s4s7HjOIswaH96/2m3bsNndicwzjGa3HCuHs0453e3av9fdO3DATfRA4/Y0ExPL9oJbmth9xPWCzy7Dlrp4x1H3/kvfBMeVZ0Erp7cr11MaZbGBP2shgqznNYDG8+4F9/0KbBJ+I1Ic7fchPyI7OyGW7kwC9CTEJuEnsY58Zo1ZSWXbDktIz0eYuRyXggMDR+X7ZcuWyR/fk+IwgG7aJAwAOgSbet0CuToHp0FBLEPkfGIhrTm0OwhTTEoBFhOVo6Q5Bt37X/9mtw+BjZaJ6zGT2rG8xuEoQDOlM0QvNOFuDOgSJiBOP4whUYWGV6Urt3+CxKYZ4ILfxwHK4wDnScbLwHUlmzidWFB3idqhDzJPzVvPJU8Njhzn9cDZ4lEA5gtf8Hz3uAue4lasXycxJEhlkA6RHUSuIGRW0GQBak3CuB2JVUIra4ssmXXW8knpELya20HvhfbWpH1KcNSpwuvvMMKG3gkTuzd89J1ud2nATfXCKgIA3QVqo7RymRsBlQG/T0oEYVtrbsuKtW45+tVeOAgxs8rq5SvdmbBdv+3eu9y+8rArgxqBwZvENymhGUsjsMw5MOh6wFlXoEH33zHkPvyqK9xF5z5VYrj6VpwWnGdaJRjFgWfeDceqV9xww03fvuSSS6IddAcdKWrQHQhrNkVhB71ubHLs44hp8Kypaq5ECw68euD1wMmdctoWw5aYA7gXUdWoRVukO90gbAYV06AzwdlPAEZxZGltQj1AC6OZn1rraQQMyQINDbsMj8Ke0Un31U/9vbvu819wy0BDFLFJRa2c0dVYTmI/ADCZH6/E4PrUpKl7sU6Atvi2EaxRsziNkLpAWWpzE2KDTepDs6LQM7AGsBcPR7qNe66ZGnWVPD1e4XjuHnHOL7vnvPB33GOe8ituOTYAq9CIxbmFap+36FD2xmJX++fzDUj3cjs6pS5m0wemOyex3qBsuKqB9opJ6yiCVx2oHHNv/cRfuRsG7nTFNZiYho66GtqgB7zyKFYyUp4SxSqEqciKMI8TWgzPzUlz3fLVCEu6302t7HWT0LQZRIprti5o3L3lvBs+DIqDAI3N3M331dxnr/iQe8TWs+gNBO9xADroifSqLXyWVgDNMimKY0elMvmKU08983rIexoPqvmW7vFfXwToBW5DhBpdgzi+VyFR7HOhQXcJ78xgQMwPRy7a25hyY+4oNGh2bEZcY1S7LvCnPAyg65qxad9eg06DTahphxx0AxhBWr8bAAAgAElEQVQJJ5wAtGjFHqBpX0xb5iozYgzB3O6mW9zH3vkOVwRoFEbHcF8YvDTlAkiQZ5ZqCKYeJOUzLSYAEiSLJQaGwIn38sP9i6brQ3tqgEueox5vovFSPtAWGUiejikjqG/5SRvcs16EUJngmQurlovZXw7mYDXwrWoJpudrBLhk1UBbZ64UjMWxzOFhmQXuBi2rr4OcmB7CAoa6K57nyMEDiDMy4a766mfcZ2/8V1fc0AVb9FFJsLBi0zqhLDjVcfUjwEtKgqKDIDhJVhBbuwubgXz2AkzvJGksM8uApurFpmL12Ag+g56Cmd3UUNWdW93kPveej2LvYzk8RMFRI5ohV3XauM23Px04szSpEXP1Rtk7MeFfun376d+PAN1ZT4sA3Zm8Oi59z5F7VrqBqY9AM0LQB/jlorcToJnZWyDFtwCX5wPY3JEYyNAWqUGT5lAQEZ2kiaYQ3AkoZqEzqLkG4ERtKjkCSw/ZdFNQEDZAGA/qYxj4HMgYYFUG8wcgVA4PuM+8591u549vQMYVaHoY5AyZUQHfS6CWQEKsDxcS/tgDdhFlBbQJjvacvoya1jETt+CxUCs0MSvxO3q7QR4VWm2AZ6ZZ2eOfeqH7NWwCnnrOY+EBCE83icQnRtPgTNWbzs91anvtD3HxketrDGthPzgZddyS83cC77WJ7/aTCt3Y2aij4PxHQU38eMdP3Js/+15XXoUJrYgQnrCDngK90b1mBeCZ7QBZoSsxoD/lzjjanOhIN3VhQ5XprCbFioWcMlY5oENyoDeGDx51azdtAphjJ+HgpHvVBZe4V73wMsTcphUJNWh4EXIVMwuAlhWTd1TRaHa5W8FBX4pwozdHgO6sHz2Y/bSzOz1OSx84cGDZ0OjQ3+Zzhd8FMPcYQCcatCIaOeGjcBCRWLw4+vv7YW632ltyaM69Vhq0WYQomGuT2msjQIdQrUlWGeqTPiUEaA5gmr4x2JDk+WNKKgBFEVrzD/7ly+5ahOXsH4HHHi0o6FwDk7s8TO4wqmUcy8a/t6/W2A+qtoZ57dReWpGScbEJzoRLdUlWCoQL9zH80I3nP+/CC90FiNX8mCec6wqwb2bMZ4njQacW1MFoa7xOliVGnRQy7dk/vgSGCvrTdBzxYnU75cc5wQFUyb0D2I4cO+gGcyPu7Z99n7th162ue0M/gh2NuCFY0RQRpL+0DBQS7JvHucEoyXRVfiXQJEXMlMxCw81SxtnOwzooD8cV2kyPHYOFDjYRe3pg1QL76ZMQxP+q177HnbXxFDSGhnuVBLUAdl3h1SXZNLG0ko+5egvIu9wPsVqEmd2Wn6NfJpUtlnCP4+tEgF7gxttR29GT2137ACw4XgaA7hWa1GvQSnEYuEy5Adgek+rggCC9sRYmUMKjEoxEs1bdMAFhfmB/V8gJwbldgGZQIChkHqAJpkwlpamiqGlWh7AUxt/Bu3/uPvfX73V7brzFrcLyl0vYCVoRgO7IwZtQNuOoweEWZbUu2riEHVIw9vSG5OggzSNMhoI1NXA+Bc3rGNOZ8SW2nnW2e/5LXuIed+GvuuUbN2IZD8oENuKToDtqDFtKKw+ez9lF1wyqKauE6styoT5InXhRyXQYOOlMZ7mxwF2joXqhZfAPT6Yu+ADpgaHDsNYYd9++4wfu/f9wpRtfiSBR1JqZrgtt0r8M2m9fHmnJQCBxQQa5kdtnJvUikx6ASy5Asx5jXA2ANoNbVQeGJVFDCaZ6Pflu13Os5l70pN9y//sFr4QZJc+ElQhDjlJPqHuqKm08E60RPhA1Z3oSeoD+RleXxIPevZgyPRGuFQF6gVsRnbq06/5dfwn0eCU2B/sZ/hL20EJx0ASMQCqbPXgdgNVEFQGHSBYUMYjWrVvnNwoVxAnUjSAsw0YBOqU5NwB0UytbQCCN8aGbhKrH0oxtkrno8AsTtE5xUFNjQxS06774effVT3zalcYAyEzgSndjOER04VzRYnEO3YL5ys1GzbitHn+Km7Y/BG5UNg51U5Amd/w8huV698Y17tef91z34pe/HLzrBkkQC89jDYhEPRvvmUQ2x6wzhH3G1OBTcKLzbWk6n2nKkitRztU40mHZdPO3srKY62ZiW+CGZ6ApIZMKTzE9GDKoHIa53eHcoLvqK5923/rZj1zXxpUA3HE3wczkw4Nw1YYKvQopqwScQXqQsmI2b2jQ4vSCB5Ys35DBwKHDCNhfklgkRaS7yo9U3cm5le6Dr3qnO2PTKeJRyAaUDOJi5aM6uR3tPAPLcK4hQA8PD9EGneL+UqFQ+mNQHEcWeLidcNVHgF7gJkWHLezas+uNSMz5OuTzXlGpkDwAOPtNwjyX7JIUNO+OgV+kR6FYb6CTk4PmZqFkufDLTdEECaj+r377mQBNZMrirhWQQ16bp4vm6+shYIr2jj8mls0BEGrIuPK1q6923/ryv2DzcETsoru5qYn705jKjO+M5yE/LeCMgS7meHwe/EY+ks+ByQn7VGIHTX6UALx282b3qF95krvo4ue7Mx77WAlTKu7bhGWACi1ABOPtTx9N6RJZ3Dcf+ihee/ZTmXzTwMtnnZcMi3ZAKasLhddopw7xrCTFwxkJ99zF6IIIjzo8MohUV0Pu7oO73Ceu/YL7j/t/5vLrl7mxPDTpCbhwAwS5MVjsgVs3VzNYDpklByPwlTGBTsDhiAIqwj68BzbURYBw90jOrautcK+8+A/dMx//DNebA2BjY0HYJ9JpMsVSVfDyzRJwxoOL9o92D7J6V8BH/x9Qdq/fsGED1Pd4dCKBCNCdSGsWZdFh87vu3/FKjLW3AaDXQYMWgDagkDCfBGi4KXNJyKD9bBQuzXu6e9zKlSvFJM+oDp4nK3QCdAg2Aegk4O1RLAOUlFRoBivV1JVKsfcE3xrSKpXhulsbGXXf+sq17pvXfNmN70fcaMZz4GQjaWK4Z4f0U9DkyC+L7iwDXi0r6GyiPDVAGa8jeO4SAhidfc457jef/zx3Ns3m1q6RRLZkTEqgeRjcSBK9hgBhlEUddFt34ywwngmgTS7tAGurLpG1EWgyzTpHAZoWMRo6ldy6WGXAq3MQgZOGqiPu1t2/cFd+5TPu9oM7XdcG8PFw/x6vIggr5FVB7I0q6J+iUWaUNc3W8bmrpxd/3eIa31/rdrnBSSTr7XF/+oJXuGfDtbsvh9/o3i37AB6gqYlztSdaNEF/5s6fyEvD545wUq/VEFZl6r2g7N4DDXps5lpiiVACEaAXuD+gg+Z279/9wsnx6rtB/m0RJkEGoYIjwVezVyN6GwYZQdpDm9gDh16FChwyzJWWCDXB4HPyfeIKngbjdgDaNHcjLRg5DetuN3H4qLvjhhvdv/3jP7ndd/zC5RDqUygPOtVQU2ZwfoB2nklnAbAMsiRWHNCK6SwxjHpqiMW8cft299svvMQ9GQGNVq5ZKxuGXF8woh7NwiQJLTcsacoXPqsAtE5QM+FGO2DcMCBm0K7n0l2mtRsWugdPI56S6A/oIwUh6kE3wVLm6MgxNwQG+t6Bfe5T//x596Nf3OIq6yGbXl1dTXEiE3oBlBQzosi+BbhommqSOsF3XXAjLx4uuy3LNrpXv/RP3AVnne96SLchjgcy/rCBvLWNas9sS9OgZ3ru8NkYMW8UnqgEaGjPSAngXrd9+/a/R1uI33c82pdABOj2ZTXrksiqchE2tz44VcufzQWgOOQJQHvzMA+6BOqjoDnoeKChRGHNAe2HWrRFvlNaQm9FNGWP2tkcdGuKwwA6DdxpEFF3dI1OJz6B2HBi/OcCQHnk4CH3fWQA/8kPfuQe2HWfGzoKT0iax2G5wOV5nu4reI486Buxw4XFx6r1a92WM053j3ni4935T3+GW/UwOJrgISSjNm6GttM00WJkVmrPNDkjHWRmevLgwinr30wAnX6+2TZip0DfufYtPUNWHco+eZtwyKDEfQHEKBlGuNFB2EIfnhh0/+9717mv3/hNd3ASZndd0JYRTrSCJJH03iyLXTTWaeSe4ZTSDUqjCFH2TBbcUx51vvv95/2uO23zNtcNM2fSHbS7Ficl9CeLqidya1O+0iQyOVhr5AWcoXCA4Zo6gDjVL4Wb93WQYTvNNdsmOiHPiwC9CM26a9eucxCp7MMYLk+Q1b4HaDNiJt8qdAJejxw5jKUq43No05RgHrV6tXdaEX4vAOeG90lTtktxpEHdRGEDzSYFfhZOmhoyAyaRAWGQHnLLAOLBgwfdXgD03p273MEH9rkhcNVjMM0TfMXKoA+OEmuw4bnh5M3upO3b3ElbHgYTOsS8FuAFKNAhhWDCh8MEwIfkykIdW7yVC+URDG8zz5WvZujFrTb+spo+q2yn4JxV70yArROOJJiSSUk2fmVJ4bOmMxQrNGmmwWK0vyGA9T1773Y3//wW99O7fubuHzjkBqcQ0p8eoEz2inoQVsmtQdTBjX2r3CNPPdM94THnucecdY7rgxUOvT5LEDXSxIohuoKzBqYynO0EHEKAJgftnVSweKreBYD+PZjY3bQIQ+2Eu0QnbXDCPfxiPRC8CU9HHN+/g8nBRbJ65bjj4PNeJsyEwQ5eAg99GN569OAKXWxXAcx6Yfda9Bq3aYVGd6Q3DBPg5ajP5prFJsKj/UwAJvw3NTsGQiJIc+ORHCcQmBk7OKILfB5woNScsSskWrCo3fidExDNvSRIEct7rbwsKwVYihCacH4JdZP3JBZLJDzpnQx5qSZ0pjlLu3kt2sz4pmvLmZ4vfW6nG3ztAr3cdgsyVyGZQKmhUTXprMqdspWcjsIrQ7Y0RQRIl2HxM1YedQOwstl7+IDbf+yQOwZqYQJZ13tAbazqW+FOWrvBbV6zzq1bsRq2z/3AYoYaoK00JgDar/u2VJd7ze2ogkd7SddpzzM7BGg2HQEafQDNOPVDpHl7OfjnuxdrvJ1I14kAvQitCYA+GRlA3gfAuhhABIbAa4ZybaU5DJDLiLVgQZMsJjRtoum0wkA5ukueBPvXz8ZNJ5t+CjIJB91EgQSOL6EIWmmLTGRarDHWk0abs78ak6ris3nn8ZWbW7y6OLsEiq8PDy2XkxRb+FFyrngwUuuB5GhHO24XQGbbzHPRnmfSmhvkTrmJUZum4ZL4JL6AeEqSnvbQqY7zWGygOZj5W+gQ+oAyeJVYB7HlaRGCNjD+n5M7pU0HFtYjslbnFoqfNQqz4skjJc/YNo1tYvccPlt6Q5T5DAdA1eGA+Xrtc+i/bwTFgTQ98ehUAhGgO5XYLMozYNJkZfLy2lTuUgwN5FQlZWArdpqyYfB4ywka9g8Oglf0G2O2kSi5CqFFm36TcNIKzo37hdqs8l2gQYcgrfEolOdWpY5Ar1YXTQfBQTatVCkmgDBiHM271F1c40CI3sVYGKxL6lSrAE+p1gHH7oN1yuGtMvyH5PIN99KKvlxYWnMxAdrM2sRLUiBXmkgsO4zSEe9Mf0wCoKfgLMSEuzRj1Izk2oYC0BAN6+BkSsCXiR0f1CjRzOi4UpHS2hTsE34Ttl2ATveXCTguUYPG9Y7ht/ciDvQH8J6GO/HoUAIRoDsU2GyKI+Ro//jk+GvgQfgmnN8nGrSgogdSLjcZiZSDCWrPIAL3M6iNjE9uBOKP8aG5WaigKwvQ+m+29xKCSR2MfWjNZg06qdu0oVaUhyKr6laibYmG52mHOoiohkeAVg1NQb0O0P5cfaj6/+riVH2/LpIMMbe31J5N+0x3zmIBdHgPNqHVsdivMFhGsosbvSMZx/0EJROutlFjXTZ7e3M5wrgAOMsrOEsdsjliZ5qNjM7eTXWmaBpb1dnZIyNjYsUB2d0HReINoDf+Ce9jmNFZdM4I0LMQWqenoAOX7rvvvpdBKX4Peu1qA2h1eVbNFbE6xMCZDhlD8BCjob9opDShYnxkBA1ag/REjHRH/tcGBXlp1X71rhpBliNZKZFWAB0+SxqM7LOOW/KjfozJNf1MIQtnHecCyuI5qMuDAvjOUL8NKQ61ylBvNa1dq1R4t6nLfklrySFY23102ioLWz697J/pavqE4XBULdesV8hNU0gibcpZfsU2KiZgBWwDWJW9aN5ClyhsK4cv/pTyowK0gnM9+l/WTXJC8N+3omxstcdVHSmVYSR6oMkoZPCfyAz0x5s3b75xpuePv2dLIAL0IvQMdOz8nj0P/Ea5Uv4w3m/jBlDS2WX9qZysLG2dG4azCh1WeNALjwOAfDQDKFGTLsFcrRGgFbCaNejpOOhEgw5FkAXSYmbHwPvmqu25YwnS5JFVl+eosx4Mn5/U1bh1J1P+0wqIruaBKNEGQ3C2916FFPxemgDdabdSIFUw5EapEhwKoDqxKTct05enhui5yQnOdGM9OwXQ+MZbNYs2jC1Cf2tqPqmg77VkU8a1S/rfhTRp2twMtWYDaFasQZJG2GfpTPo1vL4ayWJ3dSqPWF4lEAF6kXrCnj0HH1etjn8MDgPn0E4h2fWWkSBgRicFasdjE8xPCBdecfHmmMOuO8zteJDm6OlhUDz1+FMNOtEo0xq0hSOdToPOokZMLPobhzLN3xKwVOD10S444fh1twxs+VOLBHkyf5rw1AG26jV0EtEigWauHj2p1vEVhN+egACtNJFRFp6MEJn6yU6emULzHH5dTs0beo1y5YYucdNDvxevcNwCBn5CYI+SNiGAtwZoARBafvj9EvZpWiCB4sDb2hi+vxKKxbvAQR9dpGF2wl0mAvQiNemRI0e2QLP4EDrts7lCJY1nfzrQuIkDrUayO0MLGRxyk1gmio00fmXwJA4AZltZCfdo2kxLvj0xyWq25EgA2Q9H39L17wmMRmgHv4UdolGbTmgU1bqsZODR5+eaOm74JbYBtICAgUJd7iEI129Efm3unGnAtkqO/24s0MgFRH0S02dVwzfl8hsPCtsAmr9Mx9GbjhzwzkGFMtmyOs8ty5V9W1o7Z9Eb9fLeSYUKAx1URkfHkUg9vxd9/c3o91efe+650YNwljhz/PfsWT74Yp/GzCpQNN6GTvtKOH1AHSawYlBQVfH6CwFa0k1BW2Xm7DFstGhOQpoO62AkYK+CRQe16DS3HG4WNmrMZlOsT62/qft0K+05PF8mAP9fo9w8iASmHwah9Y6VMgtpt8PNZXNusdt2Pq6XMU35avlLu1LLvpNGcM2+kidHpIL0pp99l649rNfec+U3OVmBsp+7GX39tdu3b2cWlVYz63yI7oSuY24tf0KLZn4f7q677sJ+Se8fMnAMYksgVYoCrgK0QLD8MT4zw3JOjCvNIb94cJZXgGUfzO1odmdBlAxoswDaniJtcmcAHT5lEw0SgqtozaHGxjNVa5sub11W/e1K9qEG0u3KpZNyndhiT1c23PRMl7PfLEg/egQdVK7F968HvXFvJ/cbyzZKIAL0IvUIbhTu3bv/aZOT458Axbh1JoCuij30IOLqTgoQ1zcFGdkO97wSMX25YcgjAWjZM2rQipPfZToQZUwHlGnQdQgPLD3krLpliJbwTiUN8mrmvtsVZ7vg2265dq/7UCs3XwAdys32T9ITOiPYDQ8PY8IujsOa4wNwUPlgdFCZW4+LAD03+XV0NhxWtkLL+HilWnsGLDl0Q14wTrVn3am3jbCaGx4CzTE2otHK/EYMze1qMGXqQfhI06LNaUWBejqQVmrDVsxZFhtp2iR8wMTgyr5t5j3DOrOWyvXpINMjprU4I1B31NVaupRPV0vIKbeSd1gmbEt+T/5ZzENzhcP4/Kfbtm37Z9SDkEzxmK0EIkDPVnKzOA8A3QegfVO5Uv0zALSmvzKzhwCguW9Prnl8bFy0aDO34qDhpqCFGuWGIYP6M2FoqM00atGJHbSWqW/dyxOkOegsmkM5aFoBZlMcoSjSAN0KkOcTcOezrlk065I7pROt2W4+C3jD/pGu0yZf+54KBLVnTXGV/zlef//UU0+9BW3z4HgYLblWmd0NRYCendxmfRZA+oLxyfInAbOnSNgKb83BHXlGAaNtKzcJmRKrDJMlAjQ7PbGVEe44ELqhRfM7Uh+M0QFyW4BXANzz1bxBjYiXbOQ1ABmDw7fYJEyDtAxU+Ut3l2b761aCmQ5E5wqwWeeHgDLX+mfd2HM4cS733y5AT2eZEU6safAO+WgrxxRX1KDRP8tQOr6Efvin0bxuDh3AnxoBeu4y7KiGffv2rR8vT3wIXMbzAKHIGKXB1HUDDp5YnoIw8zl2enJ7HCTEXjYYvQtt0FCLXgGzuyTrSqLlpgG6QZuV3HWNGnFamw7Lzxag2wHHdspMJ+SHKkC3C8StZDfT+VmTRNpyQ/slEteK9cYk4z8fQv7BP0d40RigvyNkyC4cAXoehNhJFejQhd179/5RtVxBCqz8him4h00BoDW8JO2gqfPiM5OHIgypZVmRIPZ+c6/IIPgepM3DkF6GpDpYjr9JphbhrVX/1VezfeZXM2vQcqbnisXMLs0bsw55+OxuJKDeBtfcTpnZAvRc6+6kbRei7HQ8/kwAO9P9zHR+GqDT4GyatLp3D7PvwUBp6oZSqftPEH/jv2a6fvx9ZglEgJ5ZRvNeYve+3Y8vT0x9BHh5DvIUAqAByQw9JgANGgMB12llUUSyVL6y81OTVmsOBszXgPY2YAjIy5cvhyt4X0M4UtNuFGgzAFpMOvTxhL6Qf8GrP9FjfBMlYtx4KKAGLdzo7jZAOkvIcwXXrPOzlufz3sDzXOFMQDrd5eb73CyumhuDVCQAz7ALrV3Z29v/jk2bNmmsgnjMSQIRoOckvtmdzPCjE+XKO6El/wF45x6JzcGwvgA0yWwRRBCjbTPdZ318XdkgLEjoSImQUbfwIA9Nqw7jow2cjWdOeOXEZ6AVB6247HVjA1cf9azx++mtOOpegw8SQFvrzBXoZ9fKcz9rLuBqV59LHVkbgzLNe49DypXaMyk4cNAwLpq6PZ+vwfb51K/jt+icMvcuMEcXpXm4gYdiFejgxfv27HvRVKX8DjAeW0B1SHhmatEWk5Gd32Jx2A45B4IBNEuyTMgjk+ZYvnxZXbtujBltFEVj5LtWvHMI0l6RBmqnPQcD92/fkPOpQafvYT76ylIH67kAapZ85lLfTADN/kXtmaFFAdQ0p7sazlhvPfnkk3fPR1vFOubqQxolOGsJIHjSmdWpyXfDGuM5dOBmsAXw0RquhlHtmDcIhzoPqhZ9FElZaerG3H2Sk8WHEpX8fUzkilea3dGBxXIaGoAnmnS2VUcrOiABSbXPTmvQ6fOyALpdoA01s4XUfpciSM8FSKfrhFm8cbuddiaAZj22iY1+9gC65VvK5akvnH766TE4f7tCnqFcpDjmSZCdVoPO34sY0b8PYH1XId+1VmNEa2gcQrOBiG4eKkiTi6a2QvBNHFKY85PxopMQpOSjCdR1MPWxNAwoNb5HoxdgAlpZcTv06ZpoD/+dfp8R8rQFB50FxKH8sqwHWoHqdMDWDhCHZRYKJNN9I2nb9liAVvfViUxaybzOKdtehKej6uUZfkA2sZVO46u9J+/MVR3ug8lhv8fQotu3b/9ppDc6RYPW5SNAz58sO6oJnTx36NChM6CBXAUv8AuZTY5KM/lni2ymFfqYHfietqZmF11AtmwdRDCXk4h3iPXLLNsMQQrrD2rRNMHj53q4T/87z2s3sNJ0wBz+phYiiQhEYw/wZzpQagdIW4FcR0I/QQvPdmJp0K6lMRsFJL9LWNnkB9JtdhCc1XMwN4Hv34eJ/6+j7fP8drII0PMrz45qwwDo2rNnz8uRw+2KYqFrXaWCUEkSvCxIJxUEKDItmstKs3EWmgNgLUH9PQCLMws2DalJ85Uxo0PzuyyAroOkd/xqxU1nfT+dBj0X8OW57YDPbK7RUUMt0cIzrR5a/Z71vYUYbVrJAI/ziFPOQzK1S/fMibLguWci9p1QBF4B2+cb8FtMbTWP/SUC9DwKczZVHThw4LTR0bGP53OlpzDjt/gRYknpCQM/IHycDgAvBxctOsrliTrVYRhOgDZQo+bMbOCkOnq76GmoR0JTJHxyyFO3dgVPNCmpo2nDMDHls+tkadDtyEi079RSe7rzIkA3SydrcpsO0FsCNLPnMAwu+p5uWut7as+kOHCM41qfA3i/Dq7dTBIbj3mUQAToeRTmbKrasWNHD6J/vQphR1+Djr6BiaUq0FQkn4hQGN6Hz2vB5I+pQQ8jb6FqxQAzaNB8pYUHD9V4aFs9JXGjV/QDpEF32KBVDToBbOWzU44o1MwFaX05jcbhgdNHxQt+T8DfNiHlFhocXZS8SY4sYM3qkFnlZuKxw8loNu3yYJyTBtWZVg/tyGBaUJbm0DZhthaVmT65WtIlFIdRG7xHblgToOmXgs8/RwCvV5900knfjtzz/PeaCNDzL9NOa8zt3LnnsbCJfg8CJD21MlUtEhrhkuUBWrVnyVkoA0c3aQYHj0neQnoPCvChJSUBVQi0/A7A3QMNegXoDmrUtsFjN6nlGxPLJr9pvXpYwtFGLTzNW7amQFqLpX6ObGZ6wAhsbVtpyDMBVKvzwu9nAsFOG7PT8ul7bOCFvQxa1akTbfYQbv1ciXt/Oxx02pqZQO0dU9hQjOT1Cex5vDuGFe205dsrHwG6PTktaKkHHnigf2xs4uUA4Tei12/isJPkRLJ7TkDk7rm9yhYitJeKO3bsmHCBTDbL7wTK61q0bhiKMwtODjnpcGArQNt5aTM6uWiAwYmWrdfx2nIqyF1CozR3r1BLbALzDIAOJ5JWjdApxdFp+QVt/KDyTieLdjnmxudtBGirwzJgWd8wKoNxydkDuPHMg5qzjw1TRb3/gb/XgXv+YdSeF6aXRIBeGLl2XOvOnXvPyuer70Ks6Gfn8gXmDRUKQweMpcVSMyfTeM0FXDVohltSgA0HGT8rftfqnDQtPMLdeA20xCKNpnJZQNv8XaN9tOja9eVyssk3HWjXzwkAuhMBzgS4aU17psM2c5gAAB+3SURBVPKdXHu+ymZpzjPd50wAnX1+NkArk6aegTyPcccJxJVyxXXhPQE68BpkmWP4/OFVq1a9b82aNZF7nq+OkKonAvQCCbbTajHYuuAC/syJyfIHgc/bEIYoL5uFsI82gObAMYcUDk6+lyDpE+NCiZDiSDwLk2BIoKjr1Ai5aFp3cABmexq2yhDeyFM3D361n27SigNBzPjbAgB0GsRmAr1O222+y3dyv51q3HqvzRQH6+HmNF8tyBbBmZN4V6lLAJq/WcwNVFLF5+8AtN8KauNGyDTGfJ7vjuDriwC9QIKdTbWwzlh96PDRdwPlXpwrFPsxCCSQUrJRaO7fSYYVbtgMwYFlchJUhzgTGA+tYCmprRhgCRqQgRPf07qDtIdkaAmcD7LsmU3DNR483GCsgwTBWQraJqHeRwgiSqfYZlRW18NkFHDPs5FheE76+qF2P9e6F+r8LIBuxbXPN0Bb1h5aZ3B1xtABvT290q/Yz/g9rskGPgIP2D+H9vzFtWvXkoeOxwJJIAL0Agl2ttUi+/eFE+XqO5ER6wnQcEsWo8N26wzgzK6Z42VklLzguAT4J/6FIK3ctHqBhfQHNSVq0qQ7TGtKgJjv0ny0blTq9ZtjcNjz5swrhlid2sCaieYwHj0NsrOVZdZ5S1mDbgdww/tvp3woAy3fuGFQB384O7FPMa4zNWVa/7BvFNFPSHPwO/zOCsYB5F9Fn3ktQorui9zzfPbO5roiQC+sfDuu/eDBg8uHRsdfikHwOsRQehh3AKlFS7Q7Di/apPqEr/UNHuzwjHLzRoLWaPaVEEgldofnly2wPwMzUXvuRYZw0h6mYScgmmjCCtxmTWKbg2kA94/q40y30lanBciA4kiD+XwC63zW1XEDtzihXbBtB6Cn56azAbqK/kFag5QZ+wW0Y7lTblRz4me0OvRJOLrWbsNkz41BmtVFamO+OkCLeiJAL7CAO62etMbOBx7Y6ibLbwQQv6Tgij0YFjl62MrAk0BK0IiREotLUgFt2D0zBZYGrhkVDVd34bnhYxlYlJO2eAo8h6DN3IemLZXAN9adVrwGLGFNJR2XPon+ntgzJ5OBPSm56EYaI7DUa6A9ErDx9ZlVn9Al/ix7aWFOJhPBTEJOmavlgow06VMXGryzwNNWNj4Ki810mU/VDkCH5uah7XkoBk7QstLCf5PIHA9nKUzyo64E+mvFipWyoUyNmlnlJ8Yn2NfYSAdw/Y+A+vib9evXI/ZzPBZaAjP27YW+gVh/swS++93vFk877bQnT1Ym31XIlZ4AL4KCUB3kihUmBZZoNcycJga0NLkbGhoEXziR4n8tMp5RFDhbdw7roEstmkBtDi15s7sSUOY1WFSB3w7llBPnhmnBLtCsw/MV7EPAV7firCMLPBW3UwCfPjltTzwd2Kd+a8X/ztRveV76fmfSkqd8sFk9L52g166Ybcdsv6bvN31N229geV6HfYZ889gIwBmaM/cm2A94cNIn98wyaHdSG9cBuK+AU8pPIrUxUw+Yn98jQM+PHOe9Fgykrl27dv0WAvq/HzC4DQCdr2qgDgFLdenw4Uk9X2zB/RlQiQPLsq7UkKHFtGfToMX2TigFGaoCwgU4vUj8DmhPJWjoqps2OrFk5TFsAEk/8LMBlj+GYGyadmjilw3QrfnrgA/3VU/bqdWgvO1JYCZQna7hOwFoNZVMZDNXgLb7CjdKDZx1Ys0JMJNz5jFVqUoCYvLOZt4pZnYAab95eDP60xXoV9+I4UTnfbi37o+Ld6l4pU4lcPjw4RWDg8NvztVycGLJrRULaIxhjXqnIIMQ0qLV6qDSmNCWxzABaaUyeNQ1O7+8NaiSQYsirIvWHct6+2SZq4AuAVDrIB8CTyNNkeatG4FQcDEDoFUudo1WmmPzpqOe17xhSXPDuRxt0QhtXsDqmhnoSV95GkvqbpaDLgT02abnmRtvrk6heGsd9hUGOuIf65G8ln39+OuTNjZQZhJYbgziOIjv/wKvX9y+fftAm48ei82DBObWk+fhBmIV00sAMaMfOVWpvQHj8n+AC4bNk2ZeIUALOVDfEAzAF99z8JGT5mAjiBGgbVAL6NIiQ4Z74uotvDVAnhuR3bKBqLQH3cl1kKumHR5pgA413bQGGQJ0qNm11o6bZdNMcyi33nBPgSKaRYu00+fC+xNYnEbrzqovBNB0XZnlE+xtAcDaWna0A9AhzWLaMydv9g2+UjPm5jDbeBkA2qx5SGlwcmfHQZkDeP0iyr0TVhtH2pFdLDN/EogAPX+yXJCabrvtti5sypyfqxXeAxX3XIAzOABuJyn9IC7h+J9ZZ5gnGAcfByFBmgNOuWLVhtUFXDU04m1o9VHfBJTBW8Dg7Rag1g1EtaUOQTkBV318/dyoSTcCnO4EpvGuFQBmfR9qpXo/em3jyRXrQhd1axorG1IJ2c3WDqi22+Dt1BUox03acUKhNwa0MrvlLNAOAZzlDHTZH6w92Fe4SiK1wYUNz+F3BGdO7Lhv8h9fRp94P+I8397u88Zy8yeBCNDzJ8sFq+muu2rdxdzOF2Kv8HIMmq3EH9taI0Db0tfct83m2cJCkms0baru4p2DVuzpAS2f8MAS9F82BqV20bKQqRmOC8savA/T/HQjWDdzzXWgrt99IrJmbbuVpt4oZpswmjRKbxGSDfDNAN0OiM5XA2ddywA6MZ1szUfbM4UR5rI0an7HMgRcS03Fc40S48RLczp+V4RVj2VI4Xloczb+dwHYbwU4/xhlokndfHWADuqJAN2BsB7Mosd2H1tzaPLoS4vF/KuBzyeDbshVkMSQlh269G1cAoeDmE4GRncYOJAikWwrooEaj2uar7cTqZvLEe3yrtTVI95l1Lo0bZY/cH44KRho0mdlWiuPlFOLPAozeDRo6c2AHH4jkbPJw9utpFVzUrvBdwpkrbGmUyqj0z4xHRcdGM7Y05ihTeZlbNI1+sI2cMX80nv/WdYTSejgc1eyHGkNtmXdkxT2zj4IkggIwPwzyOIvAeJf27Rpk6rd8Vh0CUSAXnSRz/6C8DJcg6wr/wuD71Kg2GbCHyNHqw9K2JQJWBsgcIkrcTsA1jKQoUGrLQiPBJilJnxJK7xQIyag036Yg5waNTcSOcg1hClg0jvPhB6Lhr+GjyEdoVIITNFs8xA213oPyXI+zeeGEqzxPP/oJoFGSfBB9Iz6JUJD4aCyhQZneeK0yV/9+slz+Lutg7Odo/fn3edlXm425VPb5XI9bgapCgNyez5aahCcjXMWWgO2zh7oMe9P3YOyV8Dk7mvR3nn243U+zowAPR9SXKQ6MIBy995772nOFV8LhfZFAMwVDPAvTixNSmFitcHbI3CaJs2lbA58sp7UaEZXzxRe154VLMV6JABOal4Wy4OvzIuoNImCvWjnKSZBQbeZn1ZAtsIJQDcAcYZdsQBeCND+ntP2D3Xg9RjYrKnO3ICdgvd0mnLW1Uyzt+tYsuAQ1OU3P4Hp9zCfFCpKuWOCMdvWbJfT98DzLVAW24+fjZsuT0xSm6az4E78XQkQ/2jUnGfuFwtdIgL0Qkt4nuu//PLL8y972cvOmsrV/hwehc8GMvaB6WA8pJR2ZqFJG0N+MqjSCJwSJsrj3KIX5Tkdp8M0aAXORC8Vy4+UmRx/pxbd348ktX2atcW4UeZCbDyUOc+iMNIAOB0ghhxuLSP2R0uAbqMtOgXiNqpsKNIucDevGuhB2tjGhaJu+logI07AfG+bh0Z5sC5qy5xIV6xYYZpyHdQlpjgKFfIFWmn8HT5fBUcpWm/E40GWQAToB7kBZnN5jiU4sTwaa9FXQ6F6PvIZ9tcI0t7OVetMADoBNF0iU9saHh1CEJyyY0B2BQNPduA9OVtSHFSJ64AlZLK6eYeUhd0/ze8ktgdAmkBAQFAOOuli+rZxWd74e1i2dddsAOhAg7Z70VtPrDgWGnRn04bpc9KAHH4WikLSjWmb2t/k5LibgNcoQZltakldzRnJqA3d5O0VJxT7jmWpbfugW+SoDuGersG5fwNzunshs5lNXebjwWMd00ogAvRx2kEw0PI79ux51FR18i9gc/F0cMp9NaSI07i+goMedC2Av3cPJwDT3tlVEFxpxI1Cm7aBbaDOM2njUY/LQYpDMF+7S0hV2GeBXmpq0OqoUYtWjVCVpi2blq7ibnQuydKe29agMwDantw2B8O6ZtJgFxrMZ7p+FnDrZKNZdcz9WmiMyoR8tjpDrtpWMQRl/nHytMPq8JuJnEYPI6DW51HmY9///vfvuuSSS2Jm7iWCCxGgl0hDzOY2GLNj66mnno817eswiH8NWlAX1VtGhaS2JYOUWpdP9kpesw4QUG+5sUfuUTI029JYYJ2aMzTglEUE+c7GDb+QT/YKl2wu6p95IlKjZlxhupIz0FMNQZzoDBNOAAbcsvElhtLNEskCWvkudZ92ZsNmYYsy9bIz/J7VPo2bd40l0r+Z1htqt+lrhyug0KXeuOJxbOSNjze4X9c1YuOhbcIEXSGegT3QnJnt3b43ntrTIDitth/1fw6vV27btu0+vI/mdLMZjAt0TgToBRLsYlWLgVUE3fF4jKs3VCrVpyLK3TLdrcvnVDMueLdwoyj0zrAgVvoBahkHrYA0vctgbqXArABv/KXRCo0JZlVVV6sQ04z5RsE69F5ssPwoIpuLp09CIJPLBj1S3nrgZDm5rzqQWnqv1pKuV+XP0Zfk/uYCzm23r5+39CWhkpJHU3tzox6sXn5mu/CPnn9sC7Zn3Y5dRJPw/SHfTG25DxMiJ0jK3cDbHFZ4Izjow70b7z+D8p9EZpT7236mWHDRJBABetFEvXAXqtVuKu3eveEx4CT/JwD6WRi5q8EiS8osDfDgrTDqAfdpkaGrWA5yDm5uFBGgJxD4X/nMRDtuBNHke6MpFaCzrDPUa5GHbVwRMLrwVwJIGxUiFh++XEgBpPlp+9yqTFrCLekKryRm/Z713XS0RMiHh9fP5xQYBZYD0zor3wzIpIEVgI2CMIBOKCizqGmmh2UCgwyFaxatWd3zeZiFh7r9yywxgfK34vfPos2vPeOMM/ZGznnhxudcao4APRfpLaFzMeDye/bseFS1Wnhldar63FyuuIG4oH9KbVhcZ5qZyR8AQQ8mlvUcJ4DanBugkfvYG6FtciMQpzf+QsMN459VUU/Ok9yJfmIoIGoeNb6uLiYm5Z8CSwLYiikGQGnQtkQEWU0xG4CeTZNmATg2besAmQXi9nwETU6OlQr+qti09eZyFlHOZGiAHgJ8CP6iNZPSgG26tCXpLQ/OrN/4Zpw/ivc34KcPrVy58vqYsmo2Lb5450SAXjxZL/iVMIhze/bsORla0Svyha5X4oJrSUKLDTNDlXoDYFjN4i2a3tvQGsDADaWu8XFQc2mt3mVhJLu0ppyYzgnUexu3EFj4vWnJArQ+TkboqkyrD7H8oJs5tWyGPPXZpJtBWQHb6m1lcNAKoJVKydZCWzVSS7Dn9JHhfEINWuThqRx7VtOQE2BWgMakitIa+KnVCkEnWf2zchbsyJyGhArBxGoD27RwchqQLbNvfxlvPwy++b9QR9wMXPBRObcLRICem/yW3NkE6Z07d24sFEq/i8H6YsDQ2YDHbn6v2rQCEwjIOpg2OrkoEUwAMFMs2tcSRNLL8gS0VFszMLL35ukWfi9UB26BG1eh/XXCreq1zWPRQFucYfw5dp6+tm6CbFCdfg+sU4oj3Mwz8LTn5zMZd2z8sZnDCSjLHkFyhHJKgz5/s7psEit10Xyup26hYedwHwG+2lY/sbmC83fh9Qu42j8AnO/E57gZuORGb/MNRYA+DhppNre4Y8cOJJUrXIiB+AcYmE8Dkq0QvVF8U8hAJ1qomHD5i0jOQ4YzlZRImoHFdv7JUVus4BCQJXO4R0oLR6pg04A+iW0yLqZR9NLdL0nJldYijfYINW0FcdW67feQz7b609dppXGnJ6AsuYf3Ze/5amBsG6uUk4GxgXMawMP7S2vGdm0D5vCzudn39nazFesbhzapMskrARoHwXkIMrkJ76/GpHAtHFAOR3CezYh6cM6JAP3gyH1RrnrbbbWulSvvf0S5XL0MF3wBAG09XvMCJnijNtOE5iTjN5Fa3Yy1a4RanVl7+AzP9eV2krmFdenGoAGm1RE+MFmQtBlZlkBaUxSNIU/tGqZtN2rYPihUA4inHWhaD4MQfA1EDYQNlPm9cca2EhBbc88DT9fYNimkqY1wImDdpHtIY/DPQstK0Fl/63YPZheNFsDlpwjGX8HfZ0AZ3YpUVUxYGY/jSAIRoI+jxprtrWqQpcqzkWfwFcDdxwF/e0krU0s2ekOZD02jZaNePdeSqxqIWMxgAjW1ajtCMNfvEuqDnwyUw8hzzdptY5fMAunwuyZNPUNIzZp0ovG3ohWyNOV01Vk0RDIhZQN0Wku3OvQ+VNhpUzpaZpjFS2g2Z0FnzXyOr5AxthdyYzAJ+S9U9XGc91UAM70E43EcSiAC9HHYaLO55b179/YBWM+rlqsvBgT8GkbyZuBzybhpAWdqz3UnEdOizQIk2ZQzZwu1PqhIECZbzodLddPuzP64/ipTgdfOFdFUX/e9MWE+0sH4TaOvTwktOegQxEMqQi+XuJuny7WiOVrRJWHdjWWSDDZhe4WA3EjjEJiVkw43Ss1N2+TaMCmARg5cvNlAk2jEfZDjdWD4vwyt+wdRa57NaFk650SAXjptseB3gsFdvP/++zdWq5MXYk//txEN71cwmDfAJExMDnQ5r7ehGVs8aHsbW9OgG7U+3Uw0nto2v9LL+xC8qCiGbth1kJTM33r9tOYcUgFZv4fCS9MFaXA188JWFEpWQ0xHt6Q1aT0/K6dgo+VI42TGjVGNZ2LWKwRno0pM0w8pl+oUs57I9gGt1vehBf8/aKuvlVzh3w8cOHDw3HPPRRSkeBzPEogAfTy33izvHYO8BKDeWq1Vnwt/skuAAo9GR4ClhwGyjngDaANvgR3P5dp3BjJ5cYzQZX25jDgR2KgaH1cPuPSS3cJnhPSCAOA0AG2PmqZRLOtLWhTKgWvM6/D+0+DeCnizKA67dpbWHd6fXi8ZWlY+BGS7D9OWySv39Kjnn3H6xmvzO7PgaJClRvIbB1F1S6VcvbpUKPzrli1b7sf1JKFgPI5/CUSAPv7bcNZPwHyHcG7YXigVXghA+Q0QCmeisuVMvsFMLUp5eOdowYIkxrR9L9qqIJK+WhwNfq9gDe9EH6PYe7KZV7hqywLMtCMx2gO1eDU6beSRzUfr4xt9kgBlaJ/caFGi4Ku0CicVeUqxP+Zbxi+xjIb+Kc1LMrlQhu1zSNO04p/1PgnKZkZIbrm7O8mengX+4WakX0kwhfswJrTbYVJ3HQD8S0NDQ3c/8pGPjMA869GwNE+MAL0022XR7ooc9N13370cy+pfAhA8HeDxVIDWL+MGaJZXqCLYNJFL/FxS1h0MHp/QHQaxjbeudh2kThKzs7oLMzhX1K8nECP9FGB8tJnsNfLC6QQDzV041FgVUxvLWD7zdGyMNCdsTyJauvh0qHVKUr9OTMmkkDiZkCIi+OuzaDxmasKlUlFelb7gr41ON6GGHAIzrlmD634V8U2O4X5+itOuR/qzr4P/vwOmc0P8fdE6TbzQokkgAvSiiXppXwjglB8YGFhx7Nix7Rjsz8Tni3DHj8bfanyGNyI04rrLuIGK30j0wK04mHCvAnjAjXQGE1vqC1BX+adOFeK4AScLtRxJQpIqQHv5CXVhGm4j+JpWLyWpmNd3HYP3/E2i/KW+SzePvx6vbZnP/Tzia/UxRgIzF40CqMDMDOgGygBSVwQwq3mcXoh4anJIJgKdfIzO0HIC+mScjiKc7K35YuEbhVztO/juHtAZx/B7dDhZ2kNrTncXAXpO4jsxT8bg74fL+OmIOXwRAOBiaNVnw+2wFxjOpACSGEBtgQ1AiKehbbKBkGb8oFNMeIQbXkQ7YRZYJ8CZCQTSDh4Jj61YFPLgBmJWf5oiyGohSUbgwS/8PbTNFjD2btX+DlMu2LpisHtJPB8ViLtKPYm27bOYK/iSndB1hR1mFcPnNBqI5nIqVTeGCexWeF5eiwXNN7q783du3rx5LGrMJ+bYSz9VBOiHRjvP6im5mQig3gjLjIsAJxcAGs8DujwMANQPMCnQa9vARQkKAzV5I15udTqgrgKH1g1JECaDcNZijiAhQDKYULjkT28+htqoXTN7AxBPApBMp+6ye0+fy8+2AarvlT8O44aoxtxIf3jNty4TbYBkojJLEpvsfAPRhpn0PxxKavchdvbNSMHw3b7u7u8AlPfht2iVMauefPyeFAH6+G27RbtzuI33wL1442S1evZUufq4XAFA7WpnQzneCIjuQycqULNWkAtAug5IfiNR7lg3BdUJRrtfmjNOeO2Q3w01Wg93QfAgA+jw1QQUcsvi6eg1Wr2VRg7ZtPsQcAnQ4Wcp4+3FdU+xeRiRFpHkBAEFou/1TyYv+4RlBv5NoM4D+ULhTpT4MezVf9zX13UbErc+gPrHF62x44WWlAQiQC+p5ljaNwOAKfz0pz/tWb169Sa8Pws5Ec+FPvnLQChsKtY24O674Z3IANQCvo1aZADE5rGY4qsbNwObgdukE27UtaI0wjJpgBbtuW6ZobGsQ77aVgOBDUuLiYT23I3Z03XC4YyVWJHYPcoGoJ8cvNcfAzQjwlztHmwA3oSJ4Afd3cVbYdmxe82aNaM4TwI4x+OhK4EI0A/dtp/Tk1Njvv3220sbN25cOzw2/Ghg8vn46nxs4D0C2uaaamUKSfByoEGmhAYBrwzXcs9Zey2aQGgKpgKqauAK8I23l01X6CZlswIbftf8u5ZPNjqV7tB70fdqemcThgJ6knRAQdhyPTaGB7W7LpBiZoZI2eAkba8PRtCFPCbANd+HyeyWYjH3TXy+BTE2dq5bt24kbvrNqVuecCdHgD7hmnTxH8jTG91IvbW6XKs9GglIHwWO9ZeK+dIp5UrlJJiUrUWZPnLayHWYo+me6KyCyKQ/zP6CamfI1OqzGBWQ9WRqQR3abyjAJhyzAbR19eBaDRXqVXQiMNBVYBaCxltdJJq5AXRSiWnqkgVSABwQXKtBJG4MpQ6j/vvxzR1IpnAzQPnmQmFqJ1JN0RIjxmVe/G57XFwxAvRx0UzHz02SBtm/f38PNMTVeL8GmvOpQJ/t4H1PB/ydlq8xBkhtPTjo5fi9CEQsUK2kokknEYFbrz2ntegsKZjGHcJ43fmkAd6Tri7gKeYjHqw9xSEAK4CsIJ0ksDXuuPEONMyqaNNiloHzaQ43ia8G8SwH8NtefH8PVhH3AZDvha35DshjP/6ObNu2bTJqy8dPv36w7jQC9IMl+YfIdQFa+ZtvvrmA1Er9te7aymIFqbhyuTOBZWfArG4rMPEUIBy+K8DeutZfyOW7gJ6gRsx6WjVb3XzMhOg26ZDkXNpRJ3V5zbk+MQjPoTYp9c1AXj9JD+YpFSZdncSG6TA05gGA8F7mSsgXcncBqe+sVSp3YGP1KDLSDMKRhBp0NQLyQ6TTz+NjRoCeR2HGqtqTALVseC8Wwbv2A7TW4fMq8ACbqlPl0wDQW2FosQmq9GYEcVoDCmM5ALEbNXeBwwZFkisALbEHlyPMCk/iuet6X9bs37JJp2yz57Xt7tRJRPC3vn8I0DYFWnMa8GT65iDUM83boJUj0erUKE47DALlARS4D2V2oa47UXRfsb//cKFSOQpzuCFchxlMIm3RXneIpaaRQATo2D2WhASIhwDtLsTtQMyfQnd/f/8q7KeBuy6uAj2wAhrqBvxtAr+8Bvi5EvDaj3MA8G4ZQLQPgEgQR8AnV8R3oMGZmIAWJd6Yrm6mIXSF18dz1IIJpsxyTeePUWjKsEHOD6PQKKLLDWNSYB6/B2CXsQcgfQDZzg8Wi90HJyYGhsGtT0aqYkl0nxP2JiJAn7BNe/w/2OWXX55/+9vf7q6//vo8gLAIXrsLWncRZmilwcHBEl67AKoE575yudZTKIBEqeUB0FP4owVJjtljxMMa7wHagFhJoVslXzyFzboyfi/DkmIcXubjeD9SLE6N5PM943DOqfAPl6jABX6yXH705L33/tPUxRdfjPNi3Ivjv3cdH08QAfr4aKd4lzNIwOiMdLErrrhC+jiB3g58J2/xXQOrHYE3drOlJoEI0EutReL9RAlECUQJeAlEgI5dIUogSiBKYIlKIAL0Em2YeFtRAlECUQIRoGMfiBKIEogSWKISiAC9RBsm3laUQJRAlEAE6NgHogSiBKIElqgEIkAv0YaJtxUlECUQJRABOvaBKIEogSiBJSqBCNBLtGHibUUJRAlECUSAjn0gSiBKIEpgiUogAvQSbZh4W1ECUQJRAhGgYx+IEogSiBJYohKIAL1EGybeVpRAlECUQATo2AeiBKIEogSWqAQiQC/Rhom3FSUQJRAlEAE69oEogSiBKIElKoEI0Eu0YeJtRQlECUQJRICOfSBKIEogSmCJSiAC9BJtmHhbUQJRAlECEaBjH4gSiBKIEliiEogAvUQbJt5WlECUQJRABOjYB6IEogSiBJaoBCJAL9GGibcVJRAlECUQATr2gSiBKIEogSUqgQjQS7Rh4m1FCUQJRAlEgI59IEogSiBKYIlKIAL0Em2YeFtRAlECUQIRoGMfiBKIEogSWKISiAC9RBsm3laUQJRAlEAE6NgHogSiBKIElqgEIkAv0YaJtxUlECUQJRABOvaBKIEogSiBJSqBCNBLtGHibUUJRAlECUSAjn0gSiBKIEpgiUogAvQSbZh4W1ECUQJRAhGgYx+IEogSiBJYohL4b7VPV2OVTSwJ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320" y="788926"/>
            <a:ext cx="1271838" cy="15120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9 CuadroTexto"/>
          <p:cNvSpPr txBox="1"/>
          <p:nvPr/>
        </p:nvSpPr>
        <p:spPr>
          <a:xfrm>
            <a:off x="2123728" y="6474822"/>
            <a:ext cx="4608512" cy="338554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1400" b="1" dirty="0" smtClean="0">
                <a:latin typeface="Arca Majora 3 Bold" pitchFamily="50" charset="0"/>
              </a:rPr>
              <a:t>www.actividadesparapreescolar.com.mx</a:t>
            </a:r>
            <a:r>
              <a:rPr lang="es-MX" sz="1600" b="1" dirty="0" smtClean="0">
                <a:latin typeface="Arca Majora 3 Bold" pitchFamily="50" charset="0"/>
              </a:rPr>
              <a:t>/</a:t>
            </a:r>
            <a:endParaRPr lang="es-MX" sz="1600" b="1" dirty="0">
              <a:latin typeface="Arca Majora 3 Bold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1634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かわいいクリスマスのフレーム・枠 | クリスマス イラスト 手書き, 折り紙のデコレーション, フレーム 無料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2083" y="44624"/>
            <a:ext cx="9336083" cy="6597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011" y="3532674"/>
            <a:ext cx="9205986" cy="1470025"/>
          </a:xfrm>
        </p:spPr>
        <p:txBody>
          <a:bodyPr>
            <a:noAutofit/>
          </a:bodyPr>
          <a:lstStyle/>
          <a:p>
            <a:r>
              <a:rPr lang="es-MX" sz="13000" dirty="0" smtClean="0">
                <a:latin typeface="Maple 3 Cartoon" pitchFamily="2" charset="0"/>
              </a:rPr>
              <a:t>Eduardo </a:t>
            </a:r>
            <a:r>
              <a:rPr lang="es-MX" sz="13000" dirty="0" smtClean="0">
                <a:latin typeface="Maple 3 Cartoon" pitchFamily="2" charset="0"/>
              </a:rPr>
              <a:t/>
            </a:r>
            <a:br>
              <a:rPr lang="es-MX" sz="13000" dirty="0" smtClean="0">
                <a:latin typeface="Maple 3 Cartoon" pitchFamily="2" charset="0"/>
              </a:rPr>
            </a:br>
            <a:endParaRPr lang="es-MX" sz="11500" dirty="0">
              <a:latin typeface="Maple 3 Cartoon" pitchFamily="2" charset="0"/>
            </a:endParaRPr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1259632" y="788926"/>
            <a:ext cx="6696744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11500" dirty="0" smtClean="0">
                <a:solidFill>
                  <a:srgbClr val="C00000"/>
                </a:solidFill>
                <a:effectLst>
                  <a:glow rad="495300">
                    <a:schemeClr val="bg1"/>
                  </a:glow>
                </a:effectLst>
                <a:latin typeface="The Perfect Christmas" pitchFamily="2" charset="0"/>
              </a:rPr>
              <a:t>Felices fiestas</a:t>
            </a:r>
            <a:endParaRPr lang="es-MX" sz="11500" dirty="0">
              <a:solidFill>
                <a:srgbClr val="C00000"/>
              </a:solidFill>
              <a:effectLst>
                <a:glow rad="495300">
                  <a:schemeClr val="bg1"/>
                </a:glow>
              </a:effectLst>
              <a:latin typeface="The Perfect Christmas" pitchFamily="2" charset="0"/>
            </a:endParaRPr>
          </a:p>
        </p:txBody>
      </p:sp>
      <p:sp>
        <p:nvSpPr>
          <p:cNvPr id="28" name="1 Título"/>
          <p:cNvSpPr txBox="1">
            <a:spLocks/>
          </p:cNvSpPr>
          <p:nvPr/>
        </p:nvSpPr>
        <p:spPr>
          <a:xfrm>
            <a:off x="0" y="3532675"/>
            <a:ext cx="8964488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MX" sz="13000" dirty="0">
              <a:latin typeface="Maple 3 Cartoon" pitchFamily="2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76672"/>
            <a:ext cx="1415550" cy="13801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249" y="4453880"/>
            <a:ext cx="2178766" cy="2178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788926"/>
            <a:ext cx="1271838" cy="15120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14506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TM01972873[[fn=Verano]]</Template>
  <TotalTime>763</TotalTime>
  <Words>10</Words>
  <Application>Microsoft Office PowerPoint</Application>
  <PresentationFormat>Presentación en pantalla (4:3)</PresentationFormat>
  <Paragraphs>7</Paragraphs>
  <Slides>2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Fernando  Martín </vt:lpstr>
      <vt:lpstr>Eduardo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Fernando</dc:title>
  <dc:creator>lenovo</dc:creator>
  <cp:lastModifiedBy>PC-FEL</cp:lastModifiedBy>
  <cp:revision>42</cp:revision>
  <dcterms:created xsi:type="dcterms:W3CDTF">2017-10-24T18:42:00Z</dcterms:created>
  <dcterms:modified xsi:type="dcterms:W3CDTF">2024-12-09T14:52:07Z</dcterms:modified>
</cp:coreProperties>
</file>